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
  </p:notesMasterIdLst>
  <p:sldIdLst>
    <p:sldId id="515" r:id="rId2"/>
    <p:sldId id="508" r:id="rId3"/>
    <p:sldId id="51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249" autoAdjust="0"/>
  </p:normalViewPr>
  <p:slideViewPr>
    <p:cSldViewPr snapToGrid="0">
      <p:cViewPr varScale="1">
        <p:scale>
          <a:sx n="78" d="100"/>
          <a:sy n="78" d="100"/>
        </p:scale>
        <p:origin x="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Bryan" userId="45934031-d16f-4787-a3fb-0de6f924276f" providerId="ADAL" clId="{A9BEA6FC-E772-47B7-A58A-305E0AC37FB6}"/>
    <pc:docChg chg="delSld">
      <pc:chgData name="Lynn Bryan" userId="45934031-d16f-4787-a3fb-0de6f924276f" providerId="ADAL" clId="{A9BEA6FC-E772-47B7-A58A-305E0AC37FB6}" dt="2023-08-23T20:06:25.657" v="3" actId="47"/>
      <pc:docMkLst>
        <pc:docMk/>
      </pc:docMkLst>
      <pc:sldChg chg="del">
        <pc:chgData name="Lynn Bryan" userId="45934031-d16f-4787-a3fb-0de6f924276f" providerId="ADAL" clId="{A9BEA6FC-E772-47B7-A58A-305E0AC37FB6}" dt="2023-08-23T20:06:20.929" v="0" actId="47"/>
        <pc:sldMkLst>
          <pc:docMk/>
          <pc:sldMk cId="3805141736" sldId="322"/>
        </pc:sldMkLst>
      </pc:sldChg>
      <pc:sldChg chg="del">
        <pc:chgData name="Lynn Bryan" userId="45934031-d16f-4787-a3fb-0de6f924276f" providerId="ADAL" clId="{A9BEA6FC-E772-47B7-A58A-305E0AC37FB6}" dt="2023-08-23T20:06:22.260" v="1" actId="47"/>
        <pc:sldMkLst>
          <pc:docMk/>
          <pc:sldMk cId="849481814" sldId="384"/>
        </pc:sldMkLst>
      </pc:sldChg>
      <pc:sldChg chg="del">
        <pc:chgData name="Lynn Bryan" userId="45934031-d16f-4787-a3fb-0de6f924276f" providerId="ADAL" clId="{A9BEA6FC-E772-47B7-A58A-305E0AC37FB6}" dt="2023-08-23T20:06:25.657" v="3" actId="47"/>
        <pc:sldMkLst>
          <pc:docMk/>
          <pc:sldMk cId="1164370534" sldId="492"/>
        </pc:sldMkLst>
      </pc:sldChg>
      <pc:sldChg chg="del">
        <pc:chgData name="Lynn Bryan" userId="45934031-d16f-4787-a3fb-0de6f924276f" providerId="ADAL" clId="{A9BEA6FC-E772-47B7-A58A-305E0AC37FB6}" dt="2023-08-23T20:06:24.669" v="2" actId="47"/>
        <pc:sldMkLst>
          <pc:docMk/>
          <pc:sldMk cId="2882184647" sldId="5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659CB-7263-44B2-A934-69C0D679DCF7}"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262D0-0EFB-47E5-B94A-984AD5151FD9}" type="slidenum">
              <a:rPr lang="en-US" smtClean="0"/>
              <a:t>‹#›</a:t>
            </a:fld>
            <a:endParaRPr lang="en-US"/>
          </a:p>
        </p:txBody>
      </p:sp>
    </p:spTree>
    <p:extLst>
      <p:ext uri="{BB962C8B-B14F-4D97-AF65-F5344CB8AC3E}">
        <p14:creationId xmlns:p14="http://schemas.microsoft.com/office/powerpoint/2010/main" val="21370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 slide sharing Recruitment theme and resources.  We will invite the volunteers to stop out at the recruitment tables to see resources and connect with staff on how they participate this fall.  Also we have resources to make your troop poster if you are helping with recruitment or open houses</a:t>
            </a:r>
          </a:p>
        </p:txBody>
      </p:sp>
      <p:sp>
        <p:nvSpPr>
          <p:cNvPr id="4" name="Slide Number Placeholder 3"/>
          <p:cNvSpPr>
            <a:spLocks noGrp="1"/>
          </p:cNvSpPr>
          <p:nvPr>
            <p:ph type="sldNum" sz="quarter" idx="5"/>
          </p:nvPr>
        </p:nvSpPr>
        <p:spPr/>
        <p:txBody>
          <a:bodyPr/>
          <a:lstStyle/>
          <a:p>
            <a:fld id="{139262D0-0EFB-47E5-B94A-984AD5151FD9}" type="slidenum">
              <a:rPr lang="en-US" smtClean="0"/>
              <a:t>1</a:t>
            </a:fld>
            <a:endParaRPr lang="en-US"/>
          </a:p>
        </p:txBody>
      </p:sp>
    </p:spTree>
    <p:extLst>
      <p:ext uri="{BB962C8B-B14F-4D97-AF65-F5344CB8AC3E}">
        <p14:creationId xmlns:p14="http://schemas.microsoft.com/office/powerpoint/2010/main" val="202502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dirty="0">
                <a:effectLst/>
                <a:latin typeface="Palatino Linotype" panose="02040502050505030304" pitchFamily="18" charset="0"/>
                <a:ea typeface="Times New Roman" panose="02020603050405020304" pitchFamily="18" charset="0"/>
              </a:rPr>
              <a:t>Incentives deadline Sept 30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b="1" dirty="0">
                <a:effectLst/>
                <a:latin typeface="Palatino Linotype" panose="02040502050505030304" pitchFamily="18" charset="0"/>
                <a:ea typeface="Times New Roman" panose="02020603050405020304" pitchFamily="18" charset="0"/>
              </a:rPr>
              <a:t>Camp Property Drawing:</a:t>
            </a:r>
            <a:r>
              <a:rPr lang="en-US" sz="1100" dirty="0">
                <a:effectLst/>
                <a:latin typeface="Palatino Linotype" panose="02040502050505030304" pitchFamily="18" charset="0"/>
                <a:ea typeface="Times New Roman" panose="02020603050405020304" pitchFamily="18" charset="0"/>
              </a:rPr>
              <a:t> Viable troops (troops with at least 5 girls/3 girls for CSA troops and 2 leaders) will be entered into a drawing to win a 1-night stay at any of GSWO camp properties </a:t>
            </a:r>
            <a:r>
              <a:rPr lang="en-US" sz="1100" dirty="0">
                <a:effectLst/>
                <a:highlight>
                  <a:srgbClr val="FF0000"/>
                </a:highlight>
                <a:latin typeface="Palatino Linotype" panose="02040502050505030304" pitchFamily="18" charset="0"/>
                <a:ea typeface="Times New Roman" panose="02020603050405020304" pitchFamily="18" charset="0"/>
              </a:rPr>
              <a:t>(up to $110 value *This has changed due to increase in camp reservation price).</a:t>
            </a:r>
            <a:r>
              <a:rPr lang="en-US" sz="1100" dirty="0">
                <a:effectLst/>
                <a:latin typeface="Palatino Linotype" panose="02040502050505030304" pitchFamily="18" charset="0"/>
                <a:ea typeface="Times New Roman" panose="02020603050405020304" pitchFamily="18" charset="0"/>
              </a:rPr>
              <a:t> There will be 23 troops that will be selected. (Cincinnati 8 troops, Dayton 6 troops, Lima 3 troops, Toledo 6 troops)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b="1" dirty="0">
                <a:solidFill>
                  <a:srgbClr val="000000"/>
                </a:solidFill>
                <a:effectLst/>
                <a:latin typeface="Palatino Linotype" panose="02040502050505030304" pitchFamily="18" charset="0"/>
                <a:ea typeface="Times New Roman" panose="02020603050405020304" pitchFamily="18" charset="0"/>
              </a:rPr>
              <a:t>Digital Dough Drawing:  </a:t>
            </a:r>
            <a:r>
              <a:rPr lang="en-US" sz="1100" dirty="0">
                <a:solidFill>
                  <a:srgbClr val="000000"/>
                </a:solidFill>
                <a:effectLst/>
                <a:latin typeface="Palatino Linotype" panose="02040502050505030304" pitchFamily="18" charset="0"/>
                <a:ea typeface="Times New Roman" panose="02020603050405020304" pitchFamily="18" charset="0"/>
              </a:rPr>
              <a:t>Individual Registered Girl Scouts will be entered into a drawing to win </a:t>
            </a:r>
            <a:r>
              <a:rPr lang="en-US" sz="1100" b="1" dirty="0">
                <a:solidFill>
                  <a:srgbClr val="000000"/>
                </a:solidFill>
                <a:effectLst/>
                <a:latin typeface="Palatino Linotype" panose="02040502050505030304" pitchFamily="18" charset="0"/>
                <a:ea typeface="Times New Roman" panose="02020603050405020304" pitchFamily="18" charset="0"/>
              </a:rPr>
              <a:t>$20 in digital dough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b="1" dirty="0">
                <a:solidFill>
                  <a:srgbClr val="000000"/>
                </a:solidFill>
                <a:effectLst/>
                <a:latin typeface="Palatino Linotype" panose="02040502050505030304" pitchFamily="18" charset="0"/>
                <a:ea typeface="Times New Roman" panose="02020603050405020304" pitchFamily="18" charset="0"/>
              </a:rPr>
              <a:t>Service Unit Funds: </a:t>
            </a:r>
            <a:r>
              <a:rPr lang="en-US" sz="1100" dirty="0">
                <a:solidFill>
                  <a:srgbClr val="000000"/>
                </a:solidFill>
                <a:effectLst/>
                <a:latin typeface="Palatino Linotype" panose="02040502050505030304" pitchFamily="18" charset="0"/>
                <a:ea typeface="Times New Roman" panose="02020603050405020304" pitchFamily="18" charset="0"/>
              </a:rPr>
              <a:t>Any Service Unit that meets their on-time girl renewal girl for September 30</a:t>
            </a:r>
            <a:r>
              <a:rPr lang="en-US" sz="1100" baseline="30000" dirty="0">
                <a:solidFill>
                  <a:srgbClr val="000000"/>
                </a:solidFill>
                <a:effectLst/>
                <a:latin typeface="Palatino Linotype" panose="02040502050505030304" pitchFamily="18" charset="0"/>
                <a:ea typeface="Times New Roman" panose="02020603050405020304" pitchFamily="18" charset="0"/>
              </a:rPr>
              <a:t>th</a:t>
            </a:r>
            <a:r>
              <a:rPr lang="en-US" sz="1100" dirty="0">
                <a:solidFill>
                  <a:srgbClr val="000000"/>
                </a:solidFill>
                <a:effectLst/>
                <a:latin typeface="Palatino Linotype" panose="02040502050505030304" pitchFamily="18" charset="0"/>
                <a:ea typeface="Times New Roman" panose="02020603050405020304" pitchFamily="18" charset="0"/>
              </a:rPr>
              <a:t> will get $50 deposited in their troop account. </a:t>
            </a:r>
            <a:r>
              <a:rPr lang="en-US" sz="1100" i="1" dirty="0">
                <a:solidFill>
                  <a:srgbClr val="000000"/>
                </a:solidFill>
                <a:effectLst/>
                <a:latin typeface="Palatino Linotype" panose="02040502050505030304" pitchFamily="18" charset="0"/>
                <a:ea typeface="Times New Roman" panose="02020603050405020304" pitchFamily="18" charset="0"/>
              </a:rPr>
              <a:t> Service units must have their end-of-year finance report completed.</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39262D0-0EFB-47E5-B94A-984AD5151FD9}" type="slidenum">
              <a:rPr lang="en-US" smtClean="0"/>
              <a:t>2</a:t>
            </a:fld>
            <a:endParaRPr lang="en-US"/>
          </a:p>
        </p:txBody>
      </p:sp>
    </p:spTree>
    <p:extLst>
      <p:ext uri="{BB962C8B-B14F-4D97-AF65-F5344CB8AC3E}">
        <p14:creationId xmlns:p14="http://schemas.microsoft.com/office/powerpoint/2010/main" val="307414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you calendars now.  Girl Scouts of Western Ohio is going to Launch the 23-24 Girl Scout Season year off right with a Girl Scout Spirit Week.  </a:t>
            </a:r>
          </a:p>
        </p:txBody>
      </p:sp>
      <p:sp>
        <p:nvSpPr>
          <p:cNvPr id="4" name="Slide Number Placeholder 3"/>
          <p:cNvSpPr>
            <a:spLocks noGrp="1"/>
          </p:cNvSpPr>
          <p:nvPr>
            <p:ph type="sldNum" sz="quarter" idx="5"/>
          </p:nvPr>
        </p:nvSpPr>
        <p:spPr/>
        <p:txBody>
          <a:bodyPr/>
          <a:lstStyle/>
          <a:p>
            <a:fld id="{139262D0-0EFB-47E5-B94A-984AD5151FD9}" type="slidenum">
              <a:rPr lang="en-US" smtClean="0"/>
              <a:t>3</a:t>
            </a:fld>
            <a:endParaRPr lang="en-US"/>
          </a:p>
        </p:txBody>
      </p:sp>
    </p:spTree>
    <p:extLst>
      <p:ext uri="{BB962C8B-B14F-4D97-AF65-F5344CB8AC3E}">
        <p14:creationId xmlns:p14="http://schemas.microsoft.com/office/powerpoint/2010/main" val="2350060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sv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image" Target="../media/image31.sv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image" Target="../media/image30.pn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sv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3" Type="http://schemas.openxmlformats.org/officeDocument/2006/relationships/image" Target="../media/image66.sv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6.svg"/><Relationship Id="rId21" Type="http://schemas.openxmlformats.org/officeDocument/2006/relationships/image" Target="../media/image74.svg"/><Relationship Id="rId34" Type="http://schemas.openxmlformats.org/officeDocument/2006/relationships/image" Target="../media/image87.png"/><Relationship Id="rId7" Type="http://schemas.openxmlformats.org/officeDocument/2006/relationships/image" Target="../media/image60.svg"/><Relationship Id="rId12" Type="http://schemas.openxmlformats.org/officeDocument/2006/relationships/image" Target="../media/image65.png"/><Relationship Id="rId17" Type="http://schemas.openxmlformats.org/officeDocument/2006/relationships/image" Target="../media/image70.svg"/><Relationship Id="rId25" Type="http://schemas.openxmlformats.org/officeDocument/2006/relationships/image" Target="../media/image78.svg"/><Relationship Id="rId33" Type="http://schemas.openxmlformats.org/officeDocument/2006/relationships/image" Target="../media/image86.svg"/><Relationship Id="rId2" Type="http://schemas.openxmlformats.org/officeDocument/2006/relationships/image" Target="../media/image55.png"/><Relationship Id="rId16" Type="http://schemas.openxmlformats.org/officeDocument/2006/relationships/image" Target="../media/image69.png"/><Relationship Id="rId20" Type="http://schemas.openxmlformats.org/officeDocument/2006/relationships/image" Target="../media/image73.png"/><Relationship Id="rId29" Type="http://schemas.openxmlformats.org/officeDocument/2006/relationships/image" Target="../media/image82.svg"/><Relationship Id="rId1" Type="http://schemas.openxmlformats.org/officeDocument/2006/relationships/slideMaster" Target="../slideMasters/slideMaster1.xml"/><Relationship Id="rId6" Type="http://schemas.openxmlformats.org/officeDocument/2006/relationships/image" Target="../media/image59.png"/><Relationship Id="rId11" Type="http://schemas.openxmlformats.org/officeDocument/2006/relationships/image" Target="../media/image64.svg"/><Relationship Id="rId24" Type="http://schemas.openxmlformats.org/officeDocument/2006/relationships/image" Target="../media/image77.png"/><Relationship Id="rId32" Type="http://schemas.openxmlformats.org/officeDocument/2006/relationships/image" Target="../media/image85.png"/><Relationship Id="rId5" Type="http://schemas.openxmlformats.org/officeDocument/2006/relationships/image" Target="../media/image58.svg"/><Relationship Id="rId15" Type="http://schemas.openxmlformats.org/officeDocument/2006/relationships/image" Target="../media/image68.svg"/><Relationship Id="rId23" Type="http://schemas.openxmlformats.org/officeDocument/2006/relationships/image" Target="../media/image76.svg"/><Relationship Id="rId28" Type="http://schemas.openxmlformats.org/officeDocument/2006/relationships/image" Target="../media/image81.png"/><Relationship Id="rId10" Type="http://schemas.openxmlformats.org/officeDocument/2006/relationships/image" Target="../media/image63.png"/><Relationship Id="rId19" Type="http://schemas.openxmlformats.org/officeDocument/2006/relationships/image" Target="../media/image72.svg"/><Relationship Id="rId31" Type="http://schemas.openxmlformats.org/officeDocument/2006/relationships/image" Target="../media/image84.svg"/><Relationship Id="rId4" Type="http://schemas.openxmlformats.org/officeDocument/2006/relationships/image" Target="../media/image57.png"/><Relationship Id="rId9" Type="http://schemas.openxmlformats.org/officeDocument/2006/relationships/image" Target="../media/image62.sv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svg"/><Relationship Id="rId30" Type="http://schemas.openxmlformats.org/officeDocument/2006/relationships/image" Target="../media/image83.png"/><Relationship Id="rId35" Type="http://schemas.openxmlformats.org/officeDocument/2006/relationships/image" Target="../media/image88.svg"/><Relationship Id="rId8" Type="http://schemas.openxmlformats.org/officeDocument/2006/relationships/image" Target="../media/image6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svg"/><Relationship Id="rId18" Type="http://schemas.openxmlformats.org/officeDocument/2006/relationships/image" Target="../media/image105.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99.png"/><Relationship Id="rId17" Type="http://schemas.openxmlformats.org/officeDocument/2006/relationships/image" Target="../media/image104.svg"/><Relationship Id="rId2" Type="http://schemas.openxmlformats.org/officeDocument/2006/relationships/image" Target="../media/image89.png"/><Relationship Id="rId16" Type="http://schemas.openxmlformats.org/officeDocument/2006/relationships/image" Target="../media/image103.png"/><Relationship Id="rId1" Type="http://schemas.openxmlformats.org/officeDocument/2006/relationships/slideMaster" Target="../slideMasters/slideMaster1.xml"/><Relationship Id="rId6" Type="http://schemas.openxmlformats.org/officeDocument/2006/relationships/image" Target="../media/image93.png"/><Relationship Id="rId11" Type="http://schemas.openxmlformats.org/officeDocument/2006/relationships/image" Target="../media/image98.svg"/><Relationship Id="rId5" Type="http://schemas.openxmlformats.org/officeDocument/2006/relationships/image" Target="../media/image92.svg"/><Relationship Id="rId15" Type="http://schemas.openxmlformats.org/officeDocument/2006/relationships/image" Target="../media/image102.svg"/><Relationship Id="rId10" Type="http://schemas.openxmlformats.org/officeDocument/2006/relationships/image" Target="../media/image97.png"/><Relationship Id="rId19" Type="http://schemas.openxmlformats.org/officeDocument/2006/relationships/image" Target="../media/image106.svg"/><Relationship Id="rId4" Type="http://schemas.openxmlformats.org/officeDocument/2006/relationships/image" Target="../media/image91.png"/><Relationship Id="rId9" Type="http://schemas.openxmlformats.org/officeDocument/2006/relationships/image" Target="../media/image96.svg"/><Relationship Id="rId14" Type="http://schemas.openxmlformats.org/officeDocument/2006/relationships/image" Target="../media/image101.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2.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41.svg"/><Relationship Id="rId4" Type="http://schemas.openxmlformats.org/officeDocument/2006/relationships/image" Target="../media/image3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1.xml"/><Relationship Id="rId5" Type="http://schemas.openxmlformats.org/officeDocument/2006/relationships/image" Target="../media/image48.svg"/><Relationship Id="rId4" Type="http://schemas.openxmlformats.org/officeDocument/2006/relationships/image" Target="../media/image4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1.xml"/><Relationship Id="rId5" Type="http://schemas.openxmlformats.org/officeDocument/2006/relationships/image" Target="../media/image48.svg"/><Relationship Id="rId4" Type="http://schemas.openxmlformats.org/officeDocument/2006/relationships/image" Target="../media/image4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2.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41.svg"/><Relationship Id="rId4" Type="http://schemas.openxmlformats.org/officeDocument/2006/relationships/image" Target="../media/image3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2.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41.svg"/><Relationship Id="rId4" Type="http://schemas.openxmlformats.org/officeDocument/2006/relationships/image" Target="../media/image3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2.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41.svg"/><Relationship Id="rId4" Type="http://schemas.openxmlformats.org/officeDocument/2006/relationships/image" Target="../media/image3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2.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41.svg"/><Relationship Id="rId4" Type="http://schemas.openxmlformats.org/officeDocument/2006/relationships/image" Target="../media/image3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2.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41.svg"/><Relationship Id="rId4" Type="http://schemas.openxmlformats.org/officeDocument/2006/relationships/image" Target="../media/image3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2.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41.svg"/><Relationship Id="rId4" Type="http://schemas.openxmlformats.org/officeDocument/2006/relationships/image" Target="../media/image3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254000" y="2594344"/>
            <a:ext cx="5624787" cy="4035056"/>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6096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37" name="TextBox 36">
            <a:extLst>
              <a:ext uri="{FF2B5EF4-FFF2-40B4-BE49-F238E27FC236}">
                <a16:creationId xmlns:a16="http://schemas.microsoft.com/office/drawing/2014/main" id="{3912D466-75DF-5045-8027-60B5404FC8B5}"/>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Front Cover Slide - Octagon Frame</a:t>
            </a: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a:solidFill>
                  <a:schemeClr val="tx1"/>
                </a:solidFill>
              </a:defRPr>
            </a:lvl1pPr>
          </a:lstStyle>
          <a:p>
            <a:r>
              <a:rPr lang="en-US" dirty="0"/>
              <a:t>©2021 Girl Scouts of the USA. All Rights Reserved.  Not for public distribution.</a:t>
            </a:r>
          </a:p>
        </p:txBody>
      </p:sp>
      <p:sp>
        <p:nvSpPr>
          <p:cNvPr id="10" name="TextBox 9">
            <a:extLst>
              <a:ext uri="{FF2B5EF4-FFF2-40B4-BE49-F238E27FC236}">
                <a16:creationId xmlns:a16="http://schemas.microsoft.com/office/drawing/2014/main" id="{0DFCB572-6CF0-7248-8DA7-980A1E1637D1}"/>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Octagon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endParaRPr kumimoji="0" lang="en-US" sz="1067" b="0" i="0" u="none" strike="noStrike" kern="1200" cap="none" spc="0" normalizeH="0" baseline="0" noProof="0" dirty="0">
              <a:ln>
                <a:noFill/>
              </a:ln>
              <a:solidFill>
                <a:srgbClr val="808080"/>
              </a:solidFill>
              <a:effectLst/>
              <a:uLnTx/>
              <a:uFillTx/>
              <a:latin typeface="Girl Scout Display Light" panose="02020003000000000000" pitchFamily="18" charset="0"/>
              <a:ea typeface="+mn-ea"/>
              <a:cs typeface="+mn-cs"/>
            </a:endParaRP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p:txBody>
      </p:sp>
      <p:sp>
        <p:nvSpPr>
          <p:cNvPr id="19" name="Picture Placeholder 9">
            <a:extLst>
              <a:ext uri="{FF2B5EF4-FFF2-40B4-BE49-F238E27FC236}">
                <a16:creationId xmlns:a16="http://schemas.microsoft.com/office/drawing/2014/main" id="{0C57FBF6-6558-DD47-AFD4-3FB65870CB00}"/>
              </a:ext>
            </a:extLst>
          </p:cNvPr>
          <p:cNvSpPr>
            <a:spLocks noGrp="1"/>
          </p:cNvSpPr>
          <p:nvPr>
            <p:ph type="pic" sz="quarter" idx="21" hasCustomPrompt="1"/>
          </p:nvPr>
        </p:nvSpPr>
        <p:spPr>
          <a:xfrm>
            <a:off x="6341453" y="209816"/>
            <a:ext cx="5605095" cy="6411413"/>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254000" y="228601"/>
            <a:ext cx="5638800" cy="195703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240435" y="3006130"/>
            <a:ext cx="5638800" cy="1518391"/>
          </a:xfrm>
        </p:spPr>
        <p:txBody>
          <a:bodyPr anchor="b"/>
          <a:lstStyle>
            <a:lvl1pPr algn="ctr">
              <a:lnSpc>
                <a:spcPct val="100000"/>
              </a:lnSpc>
              <a:defRPr sz="3200" b="0" i="0">
                <a:solidFill>
                  <a:schemeClr val="tx1"/>
                </a:solidFill>
                <a:latin typeface="Girl Scout Display Light" panose="02020003000000000000"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228861" y="4579157"/>
            <a:ext cx="5638800" cy="1074863"/>
          </a:xfrm>
        </p:spPr>
        <p:txBody>
          <a:bodyPr lIns="182880" rIns="182880" anchor="ctr">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Girl Scout Display Light" panose="02020003000000000000"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Tree>
    <p:extLst>
      <p:ext uri="{BB962C8B-B14F-4D97-AF65-F5344CB8AC3E}">
        <p14:creationId xmlns:p14="http://schemas.microsoft.com/office/powerpoint/2010/main" val="447000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anim calcmode="lin" valueType="num">
                                      <p:cBhvr>
                                        <p:cTn id="11" dur="500" fill="hold"/>
                                        <p:tgtEl>
                                          <p:spTgt spid="20"/>
                                        </p:tgtEl>
                                        <p:attrNameLst>
                                          <p:attrName>ppt_x</p:attrName>
                                        </p:attrNameLst>
                                      </p:cBhvr>
                                      <p:tavLst>
                                        <p:tav tm="0">
                                          <p:val>
                                            <p:strVal val="#ppt_x"/>
                                          </p:val>
                                        </p:tav>
                                        <p:tav tm="100000">
                                          <p:val>
                                            <p:strVal val="#ppt_x"/>
                                          </p:val>
                                        </p:tav>
                                      </p:tavLst>
                                    </p:anim>
                                    <p:anim calcmode="lin" valueType="num">
                                      <p:cBhvr>
                                        <p:cTn id="12" dur="500" fill="hold"/>
                                        <p:tgtEl>
                                          <p:spTgt spid="20"/>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92216"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Agenda Slide – No Image</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6324600" y="914400"/>
            <a:ext cx="5638800" cy="5029200"/>
          </a:xfrm>
        </p:spPr>
        <p:txBody>
          <a:bodyPr lIns="0" anchor="ctr">
            <a:noAutofit/>
          </a:bodyPr>
          <a:lstStyle>
            <a:lvl1pPr marL="457189" marR="0" indent="-457189" algn="l" defTabSz="914354" rtl="0" eaLnBrk="1" fontAlgn="auto" latinLnBrk="0" hangingPunct="1">
              <a:lnSpc>
                <a:spcPct val="100000"/>
              </a:lnSpc>
              <a:spcBef>
                <a:spcPts val="1000"/>
              </a:spcBef>
              <a:spcAft>
                <a:spcPts val="0"/>
              </a:spcAft>
              <a:buClrTx/>
              <a:buSzTx/>
              <a:buFont typeface="+mj-lt"/>
              <a:buAutoNum type="arabicPeriod"/>
              <a:tabLst/>
              <a:defRPr sz="2133"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1038577" y="-3160889"/>
            <a:ext cx="0" cy="0"/>
          </a:xfrm>
          <a:prstGeom prst="rect">
            <a:avLst/>
          </a:prstGeom>
          <a:noFill/>
          <a:ln>
            <a:noFill/>
          </a:ln>
        </p:spPr>
        <p:txBody>
          <a:bodyPr vert="horz" wrap="none" lIns="121920" tIns="60960" rIns="121920" bIns="60960" rtlCol="0" anchor="ctr">
            <a:noAutofit/>
          </a:bodyPr>
          <a:lstStyle/>
          <a:p>
            <a:pPr algn="l"/>
            <a:endParaRPr lang="en-US" sz="2400" b="0" i="0" dirty="0">
              <a:latin typeface="Girl Scout Display Light" panose="02020003000000000000"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000000"/>
                </a:solidFill>
                <a:effectLst/>
                <a:uLnTx/>
                <a:uFillTx/>
                <a:latin typeface="Girl Scout Display Light" panose="02020003000000000000" pitchFamily="18" charset="0"/>
                <a:ea typeface="+mj-ea"/>
                <a:cs typeface="+mj-cs"/>
              </a:rPr>
              <a:t>Agenda</a:t>
            </a:r>
            <a:endParaRPr lang="en-US" sz="5867" b="0" i="0" dirty="0">
              <a:latin typeface="Girl Scout Display Light" panose="02020003000000000000" pitchFamily="18" charset="0"/>
            </a:endParaRPr>
          </a:p>
        </p:txBody>
      </p:sp>
      <p:sp>
        <p:nvSpPr>
          <p:cNvPr id="16" name="TextBox 15">
            <a:extLst>
              <a:ext uri="{FF2B5EF4-FFF2-40B4-BE49-F238E27FC236}">
                <a16:creationId xmlns:a16="http://schemas.microsoft.com/office/drawing/2014/main" id="{0615DA54-EE08-4B48-9706-EAC68AF7364D}"/>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Agenda Items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16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2920336701"/>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Only Slide | Vertical Split-4">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3" name="TextBox 12">
            <a:extLst>
              <a:ext uri="{FF2B5EF4-FFF2-40B4-BE49-F238E27FC236}">
                <a16:creationId xmlns:a16="http://schemas.microsoft.com/office/drawing/2014/main" id="{1D48A410-13EE-EB42-8530-C7390BA828D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a:t>
            </a:r>
            <a:r>
              <a:rPr lang="en-US" sz="1067" b="0" i="0" dirty="0" err="1">
                <a:solidFill>
                  <a:srgbClr val="808080"/>
                </a:solidFill>
                <a:latin typeface="Girl Scout Display Light" panose="02020003000000000000" pitchFamily="18" charset="0"/>
              </a:rPr>
              <a:t>MIddle</a:t>
            </a:r>
            <a:endParaRPr lang="en-US" sz="1067" b="0" i="0" dirty="0">
              <a:solidFill>
                <a:srgbClr val="808080"/>
              </a:solidFill>
              <a:latin typeface="Girl Scout Display Light" panose="02020003000000000000" pitchFamily="18" charset="0"/>
            </a:endParaRP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Text Placeholder 65">
            <a:extLst>
              <a:ext uri="{FF2B5EF4-FFF2-40B4-BE49-F238E27FC236}">
                <a16:creationId xmlns:a16="http://schemas.microsoft.com/office/drawing/2014/main" id="{48DF653C-B11E-454C-AB02-F92E1E8F8892}"/>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tx1"/>
                </a:solidFill>
                <a:latin typeface="Girl Scout Text Book" panose="02020003000000000000" pitchFamily="18" charset="0"/>
              </a:defRPr>
            </a:lvl1pPr>
            <a:lvl2pPr algn="ctr">
              <a:lnSpc>
                <a:spcPct val="100000"/>
              </a:lnSpc>
              <a:defRPr sz="2400" b="0" i="0">
                <a:solidFill>
                  <a:schemeClr val="tx1"/>
                </a:solidFill>
                <a:latin typeface="Girl Scout Text Book" panose="02020003000000000000" pitchFamily="18" charset="0"/>
              </a:defRPr>
            </a:lvl2pPr>
            <a:lvl3pPr algn="ctr">
              <a:lnSpc>
                <a:spcPct val="100000"/>
              </a:lnSpc>
              <a:defRPr sz="2400" b="0" i="0">
                <a:solidFill>
                  <a:schemeClr val="tx1"/>
                </a:solidFill>
                <a:latin typeface="Girl Scout Text Book" panose="02020003000000000000" pitchFamily="18" charset="0"/>
              </a:defRPr>
            </a:lvl3pPr>
            <a:lvl4pPr algn="ctr">
              <a:lnSpc>
                <a:spcPct val="100000"/>
              </a:lnSpc>
              <a:defRPr sz="2400" b="0" i="0">
                <a:solidFill>
                  <a:schemeClr val="tx1"/>
                </a:solidFill>
                <a:latin typeface="Girl Scout Text Book" panose="02020003000000000000" pitchFamily="18" charset="0"/>
              </a:defRPr>
            </a:lvl4pPr>
            <a:lvl5pPr algn="ctr">
              <a:lnSpc>
                <a:spcPct val="100000"/>
              </a:lnSpc>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66943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Only Slide | Vertical Split-5">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2" name="TextBox 11">
            <a:extLst>
              <a:ext uri="{FF2B5EF4-FFF2-40B4-BE49-F238E27FC236}">
                <a16:creationId xmlns:a16="http://schemas.microsoft.com/office/drawing/2014/main" id="{381A8C9C-1982-294C-9CEB-CE8811EA76B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a:t>
            </a:r>
            <a:r>
              <a:rPr lang="en-US" sz="1067" b="0" i="0" dirty="0" err="1">
                <a:solidFill>
                  <a:srgbClr val="808080"/>
                </a:solidFill>
                <a:latin typeface="Girl Scout Display Light" panose="02020003000000000000" pitchFamily="18" charset="0"/>
              </a:rPr>
              <a:t>MIddle</a:t>
            </a:r>
            <a:endParaRPr lang="en-US" sz="1067" b="0" i="0" dirty="0">
              <a:solidFill>
                <a:srgbClr val="808080"/>
              </a:solidFill>
              <a:latin typeface="Girl Scout Display Light" panose="02020003000000000000" pitchFamily="18" charset="0"/>
            </a:endParaRP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Text Placeholder 65">
            <a:extLst>
              <a:ext uri="{FF2B5EF4-FFF2-40B4-BE49-F238E27FC236}">
                <a16:creationId xmlns:a16="http://schemas.microsoft.com/office/drawing/2014/main" id="{0C9ADA49-D3E8-8E4F-BC29-85178E4883E1}"/>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tx1"/>
                </a:solidFill>
                <a:latin typeface="Girl Scout Text Book" panose="02020003000000000000" pitchFamily="18" charset="0"/>
              </a:defRPr>
            </a:lvl1pPr>
            <a:lvl2pPr algn="ctr">
              <a:lnSpc>
                <a:spcPct val="100000"/>
              </a:lnSpc>
              <a:defRPr sz="2400" b="0" i="0">
                <a:solidFill>
                  <a:schemeClr val="tx1"/>
                </a:solidFill>
                <a:latin typeface="Girl Scout Text Book" panose="02020003000000000000" pitchFamily="18" charset="0"/>
              </a:defRPr>
            </a:lvl2pPr>
            <a:lvl3pPr algn="ctr">
              <a:lnSpc>
                <a:spcPct val="100000"/>
              </a:lnSpc>
              <a:defRPr sz="2400" b="0" i="0">
                <a:solidFill>
                  <a:schemeClr val="tx1"/>
                </a:solidFill>
                <a:latin typeface="Girl Scout Text Book" panose="02020003000000000000" pitchFamily="18" charset="0"/>
              </a:defRPr>
            </a:lvl3pPr>
            <a:lvl4pPr algn="ctr">
              <a:lnSpc>
                <a:spcPct val="100000"/>
              </a:lnSpc>
              <a:defRPr sz="2400" b="0" i="0">
                <a:solidFill>
                  <a:schemeClr val="tx1"/>
                </a:solidFill>
                <a:latin typeface="Girl Scout Text Book" panose="02020003000000000000" pitchFamily="18" charset="0"/>
              </a:defRPr>
            </a:lvl4pPr>
            <a:lvl5pPr algn="ctr">
              <a:lnSpc>
                <a:spcPct val="100000"/>
              </a:lnSpc>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790143"/>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Only Slide | Vertical Split-6">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bg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bg1"/>
                </a:solidFill>
                <a:latin typeface="Girl Scout Display Light"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2" name="TextBox 11">
            <a:extLst>
              <a:ext uri="{FF2B5EF4-FFF2-40B4-BE49-F238E27FC236}">
                <a16:creationId xmlns:a16="http://schemas.microsoft.com/office/drawing/2014/main" id="{730CE345-AA0C-444F-B283-75AC14064A9D}"/>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a:t>
            </a:r>
            <a:r>
              <a:rPr lang="en-US" sz="1067" b="0" i="0" dirty="0" err="1">
                <a:solidFill>
                  <a:srgbClr val="808080"/>
                </a:solidFill>
                <a:latin typeface="Girl Scout Display Light" panose="02020003000000000000" pitchFamily="18" charset="0"/>
              </a:rPr>
              <a:t>MIddle</a:t>
            </a:r>
            <a:endParaRPr lang="en-US" sz="1067" b="0" i="0" dirty="0">
              <a:solidFill>
                <a:srgbClr val="808080"/>
              </a:solidFill>
              <a:latin typeface="Girl Scout Display Light" panose="02020003000000000000" pitchFamily="18" charset="0"/>
            </a:endParaRP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Text Placeholder 65">
            <a:extLst>
              <a:ext uri="{FF2B5EF4-FFF2-40B4-BE49-F238E27FC236}">
                <a16:creationId xmlns:a16="http://schemas.microsoft.com/office/drawing/2014/main" id="{A7380DD1-2484-3442-955E-08A47064186F}"/>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tx1"/>
                </a:solidFill>
                <a:latin typeface="Girl Scout Text Book" panose="02020003000000000000" pitchFamily="18" charset="0"/>
              </a:defRPr>
            </a:lvl1pPr>
            <a:lvl2pPr algn="ctr">
              <a:lnSpc>
                <a:spcPct val="100000"/>
              </a:lnSpc>
              <a:defRPr sz="2400" b="0" i="0">
                <a:solidFill>
                  <a:schemeClr val="tx1"/>
                </a:solidFill>
                <a:latin typeface="Girl Scout Text Book" panose="02020003000000000000" pitchFamily="18" charset="0"/>
              </a:defRPr>
            </a:lvl2pPr>
            <a:lvl3pPr algn="ctr">
              <a:lnSpc>
                <a:spcPct val="100000"/>
              </a:lnSpc>
              <a:defRPr sz="2400" b="0" i="0">
                <a:solidFill>
                  <a:schemeClr val="tx1"/>
                </a:solidFill>
                <a:latin typeface="Girl Scout Text Book" panose="02020003000000000000" pitchFamily="18" charset="0"/>
              </a:defRPr>
            </a:lvl3pPr>
            <a:lvl4pPr algn="ctr">
              <a:lnSpc>
                <a:spcPct val="100000"/>
              </a:lnSpc>
              <a:defRPr sz="2400" b="0" i="0">
                <a:solidFill>
                  <a:schemeClr val="tx1"/>
                </a:solidFill>
                <a:latin typeface="Girl Scout Text Book" panose="02020003000000000000" pitchFamily="18" charset="0"/>
              </a:defRPr>
            </a:lvl4pPr>
            <a:lvl5pPr algn="ctr">
              <a:lnSpc>
                <a:spcPct val="100000"/>
              </a:lnSpc>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54524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Only Slide | Vertical Split-7">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bg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2" name="TextBox 11">
            <a:extLst>
              <a:ext uri="{FF2B5EF4-FFF2-40B4-BE49-F238E27FC236}">
                <a16:creationId xmlns:a16="http://schemas.microsoft.com/office/drawing/2014/main" id="{5C710CFE-4846-2347-AF67-57FF759CA8C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a:t>
            </a:r>
            <a:r>
              <a:rPr lang="en-US" sz="1067" b="0" i="0" dirty="0" err="1">
                <a:solidFill>
                  <a:srgbClr val="808080"/>
                </a:solidFill>
                <a:latin typeface="Girl Scout Display Light" panose="02020003000000000000" pitchFamily="18" charset="0"/>
              </a:rPr>
              <a:t>MIddle</a:t>
            </a:r>
            <a:endParaRPr lang="en-US" sz="1067" b="0" i="0" dirty="0">
              <a:solidFill>
                <a:srgbClr val="808080"/>
              </a:solidFill>
              <a:latin typeface="Girl Scout Display Light" panose="02020003000000000000" pitchFamily="18" charset="0"/>
            </a:endParaRP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Text Placeholder 65">
            <a:extLst>
              <a:ext uri="{FF2B5EF4-FFF2-40B4-BE49-F238E27FC236}">
                <a16:creationId xmlns:a16="http://schemas.microsoft.com/office/drawing/2014/main" id="{0BAE531E-939A-D74F-8A14-DC8970B0E7D8}"/>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bg1"/>
                </a:solidFill>
                <a:latin typeface="Girl Scout Text Book" panose="02020003000000000000" pitchFamily="18" charset="0"/>
              </a:defRPr>
            </a:lvl1pPr>
            <a:lvl2pPr algn="ctr">
              <a:lnSpc>
                <a:spcPct val="100000"/>
              </a:lnSpc>
              <a:defRPr sz="2400" b="0" i="0">
                <a:solidFill>
                  <a:schemeClr val="bg1"/>
                </a:solidFill>
                <a:latin typeface="Girl Scout Text Book" panose="02020003000000000000" pitchFamily="18" charset="0"/>
              </a:defRPr>
            </a:lvl2pPr>
            <a:lvl3pPr algn="ctr">
              <a:lnSpc>
                <a:spcPct val="100000"/>
              </a:lnSpc>
              <a:defRPr sz="2400" b="0" i="0">
                <a:solidFill>
                  <a:schemeClr val="bg1"/>
                </a:solidFill>
                <a:latin typeface="Girl Scout Text Book" panose="02020003000000000000" pitchFamily="18" charset="0"/>
              </a:defRPr>
            </a:lvl3pPr>
            <a:lvl4pPr algn="ctr">
              <a:lnSpc>
                <a:spcPct val="100000"/>
              </a:lnSpc>
              <a:defRPr sz="2400" b="0" i="0">
                <a:solidFill>
                  <a:schemeClr val="bg1"/>
                </a:solidFill>
                <a:latin typeface="Girl Scout Text Book" panose="02020003000000000000" pitchFamily="18" charset="0"/>
              </a:defRPr>
            </a:lvl4pPr>
            <a:lvl5pPr algn="ctr">
              <a:lnSpc>
                <a:spcPct val="100000"/>
              </a:lnSpc>
              <a:defRPr sz="2400" b="0" i="0">
                <a:solidFill>
                  <a:schemeClr val="bg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366424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tx1"/>
                </a:solidFill>
                <a:latin typeface="Girl Scout Text Book" panose="02020003000000000000" pitchFamily="18" charset="0"/>
              </a:defRPr>
            </a:lvl1pPr>
            <a:lvl2pPr algn="ctr">
              <a:defRPr sz="2400" b="0" i="0">
                <a:solidFill>
                  <a:schemeClr val="tx1"/>
                </a:solidFill>
                <a:latin typeface="Girl Scout Text Book" panose="02020003000000000000" pitchFamily="18" charset="0"/>
              </a:defRPr>
            </a:lvl2pPr>
            <a:lvl3pPr algn="ctr">
              <a:defRPr sz="2400" b="0" i="0">
                <a:solidFill>
                  <a:schemeClr val="tx1"/>
                </a:solidFill>
                <a:latin typeface="Girl Scout Text Book" panose="02020003000000000000" pitchFamily="18" charset="0"/>
              </a:defRPr>
            </a:lvl3pPr>
            <a:lvl4pPr algn="ctr">
              <a:defRPr sz="2400" b="0" i="0">
                <a:solidFill>
                  <a:schemeClr val="tx1"/>
                </a:solidFill>
                <a:latin typeface="Girl Scout Text Book" panose="02020003000000000000" pitchFamily="18" charset="0"/>
              </a:defRPr>
            </a:lvl4pPr>
            <a:lvl5pPr algn="ctr">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9" name="TextBox 8">
            <a:extLst>
              <a:ext uri="{FF2B5EF4-FFF2-40B4-BE49-F238E27FC236}">
                <a16:creationId xmlns:a16="http://schemas.microsoft.com/office/drawing/2014/main" id="{E1014C8F-1E11-8140-A80C-C0E7E1F9DB93}"/>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Top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err="1">
                <a:solidFill>
                  <a:srgbClr val="808080"/>
                </a:solidFill>
                <a:latin typeface="Girl Scout Display Light" panose="02020003000000000000" pitchFamily="18" charset="0"/>
              </a:rPr>
              <a:t>ottom</a:t>
            </a:r>
            <a:r>
              <a:rPr lang="en-US" sz="1067" b="0" i="0" dirty="0">
                <a:solidFill>
                  <a:srgbClr val="808080"/>
                </a:solidFill>
                <a:latin typeface="Girl Scout Display Light" panose="02020003000000000000" pitchFamily="18" charset="0"/>
              </a:rPr>
              <a:t>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12211660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342900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tx1"/>
                </a:solidFill>
                <a:latin typeface="Girl Scout Text Book" panose="02020003000000000000" pitchFamily="18" charset="0"/>
              </a:defRPr>
            </a:lvl1pPr>
            <a:lvl2pPr algn="ctr">
              <a:defRPr sz="2400" b="0" i="0">
                <a:solidFill>
                  <a:schemeClr val="tx1"/>
                </a:solidFill>
                <a:latin typeface="Girl Scout Text Book" panose="02020003000000000000" pitchFamily="18" charset="0"/>
              </a:defRPr>
            </a:lvl2pPr>
            <a:lvl3pPr algn="ctr">
              <a:defRPr sz="2400" b="0" i="0">
                <a:solidFill>
                  <a:schemeClr val="tx1"/>
                </a:solidFill>
                <a:latin typeface="Girl Scout Text Book" panose="02020003000000000000" pitchFamily="18" charset="0"/>
              </a:defRPr>
            </a:lvl3pPr>
            <a:lvl4pPr algn="ctr">
              <a:defRPr sz="2400" b="0" i="0">
                <a:solidFill>
                  <a:schemeClr val="tx1"/>
                </a:solidFill>
                <a:latin typeface="Girl Scout Text Book" panose="02020003000000000000" pitchFamily="18" charset="0"/>
              </a:defRPr>
            </a:lvl4pPr>
            <a:lvl5pPr algn="ctr">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2" name="TextBox 11">
            <a:extLst>
              <a:ext uri="{FF2B5EF4-FFF2-40B4-BE49-F238E27FC236}">
                <a16:creationId xmlns:a16="http://schemas.microsoft.com/office/drawing/2014/main" id="{5B346C3F-CDC4-6147-9140-E74B5CDF6BF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Top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err="1">
                <a:solidFill>
                  <a:srgbClr val="808080"/>
                </a:solidFill>
                <a:latin typeface="Girl Scout Display Light" panose="02020003000000000000" pitchFamily="18" charset="0"/>
              </a:rPr>
              <a:t>ottom</a:t>
            </a:r>
            <a:r>
              <a:rPr lang="en-US" sz="1067" b="0" i="0" dirty="0">
                <a:solidFill>
                  <a:srgbClr val="808080"/>
                </a:solidFill>
                <a:latin typeface="Girl Scout Display Light" panose="02020003000000000000" pitchFamily="18" charset="0"/>
              </a:rPr>
              <a:t>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67975843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3">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tx1"/>
                </a:solidFill>
                <a:latin typeface="Girl Scout Text Book" panose="02020003000000000000" pitchFamily="18" charset="0"/>
              </a:defRPr>
            </a:lvl1pPr>
            <a:lvl2pPr algn="ctr">
              <a:defRPr sz="2400" b="0" i="0">
                <a:solidFill>
                  <a:schemeClr val="tx1"/>
                </a:solidFill>
                <a:latin typeface="Girl Scout Text Book" panose="02020003000000000000" pitchFamily="18" charset="0"/>
              </a:defRPr>
            </a:lvl2pPr>
            <a:lvl3pPr algn="ctr">
              <a:defRPr sz="2400" b="0" i="0">
                <a:solidFill>
                  <a:schemeClr val="tx1"/>
                </a:solidFill>
                <a:latin typeface="Girl Scout Text Book" panose="02020003000000000000" pitchFamily="18" charset="0"/>
              </a:defRPr>
            </a:lvl3pPr>
            <a:lvl4pPr algn="ctr">
              <a:defRPr sz="2400" b="0" i="0">
                <a:solidFill>
                  <a:schemeClr val="tx1"/>
                </a:solidFill>
                <a:latin typeface="Girl Scout Text Book" panose="02020003000000000000" pitchFamily="18" charset="0"/>
              </a:defRPr>
            </a:lvl4pPr>
            <a:lvl5pPr algn="ctr">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2" name="TextBox 11">
            <a:extLst>
              <a:ext uri="{FF2B5EF4-FFF2-40B4-BE49-F238E27FC236}">
                <a16:creationId xmlns:a16="http://schemas.microsoft.com/office/drawing/2014/main" id="{B6770582-F29C-914F-87EA-2332C6AAC588}"/>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Top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err="1">
                <a:solidFill>
                  <a:srgbClr val="808080"/>
                </a:solidFill>
                <a:latin typeface="Girl Scout Display Light" panose="02020003000000000000" pitchFamily="18" charset="0"/>
              </a:rPr>
              <a:t>ottom</a:t>
            </a:r>
            <a:r>
              <a:rPr lang="en-US" sz="1067" b="0" i="0" dirty="0">
                <a:solidFill>
                  <a:srgbClr val="808080"/>
                </a:solidFill>
                <a:latin typeface="Girl Scout Display Light" panose="02020003000000000000" pitchFamily="18" charset="0"/>
              </a:rPr>
              <a:t>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Text Placeholder 46">
            <a:extLst>
              <a:ext uri="{FF2B5EF4-FFF2-40B4-BE49-F238E27FC236}">
                <a16:creationId xmlns:a16="http://schemas.microsoft.com/office/drawing/2014/main" id="{B9DAEAD4-EA96-694A-BEAA-C4A44E08D45F}"/>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70072567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4">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3CDDF4-CB4D-4848-9762-99D54B3A464D}"/>
              </a:ext>
            </a:extLst>
          </p:cNvPr>
          <p:cNvSpPr/>
          <p:nvPr userDrawn="1"/>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tx1"/>
                </a:solidFill>
                <a:latin typeface="Girl Scout Text Book" panose="02020003000000000000" pitchFamily="18" charset="0"/>
              </a:defRPr>
            </a:lvl1pPr>
            <a:lvl2pPr algn="ctr">
              <a:defRPr sz="2400" b="0" i="0">
                <a:solidFill>
                  <a:schemeClr val="tx1"/>
                </a:solidFill>
                <a:latin typeface="Girl Scout Text Book" panose="02020003000000000000" pitchFamily="18" charset="0"/>
              </a:defRPr>
            </a:lvl2pPr>
            <a:lvl3pPr algn="ctr">
              <a:defRPr sz="2400" b="0" i="0">
                <a:solidFill>
                  <a:schemeClr val="tx1"/>
                </a:solidFill>
                <a:latin typeface="Girl Scout Text Book" panose="02020003000000000000" pitchFamily="18" charset="0"/>
              </a:defRPr>
            </a:lvl3pPr>
            <a:lvl4pPr algn="ctr">
              <a:defRPr sz="2400" b="0" i="0">
                <a:solidFill>
                  <a:schemeClr val="tx1"/>
                </a:solidFill>
                <a:latin typeface="Girl Scout Text Book" panose="02020003000000000000" pitchFamily="18" charset="0"/>
              </a:defRPr>
            </a:lvl4pPr>
            <a:lvl5pPr algn="ctr">
              <a:defRPr sz="2400" b="0" i="0">
                <a:solidFill>
                  <a:schemeClr val="tx1"/>
                </a:solidFill>
                <a:latin typeface="Girl Scout Text Book" panose="02020003000000000000" pitchFamily="18" charset="0"/>
              </a:defRPr>
            </a:lvl5pPr>
          </a:lstStyle>
          <a:p>
            <a:pPr lvl="0"/>
            <a:r>
              <a:rPr lang="en-US"/>
              <a:t>Paragraph Subheader</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2" name="TextBox 11">
            <a:extLst>
              <a:ext uri="{FF2B5EF4-FFF2-40B4-BE49-F238E27FC236}">
                <a16:creationId xmlns:a16="http://schemas.microsoft.com/office/drawing/2014/main" id="{2BDFA9D2-CE3D-F04A-954A-1B8F14433E03}"/>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Top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err="1">
                <a:solidFill>
                  <a:srgbClr val="808080"/>
                </a:solidFill>
                <a:latin typeface="Girl Scout Display Light" panose="02020003000000000000" pitchFamily="18" charset="0"/>
              </a:rPr>
              <a:t>ottom</a:t>
            </a:r>
            <a:r>
              <a:rPr lang="en-US" sz="1067" b="0" i="0" dirty="0">
                <a:solidFill>
                  <a:srgbClr val="808080"/>
                </a:solidFill>
                <a:latin typeface="Girl Scout Display Light" panose="02020003000000000000" pitchFamily="18" charset="0"/>
              </a:rPr>
              <a:t>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Text Placeholder 46">
            <a:extLst>
              <a:ext uri="{FF2B5EF4-FFF2-40B4-BE49-F238E27FC236}">
                <a16:creationId xmlns:a16="http://schemas.microsoft.com/office/drawing/2014/main" id="{7887CA58-800E-824C-873D-69245AC54F4F}"/>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37898257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5">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342900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tx1"/>
                </a:solidFill>
                <a:latin typeface="Girl Scout Text Book" panose="02020003000000000000" pitchFamily="18" charset="0"/>
              </a:defRPr>
            </a:lvl1pPr>
            <a:lvl2pPr algn="ctr">
              <a:defRPr sz="2400" b="0" i="0">
                <a:solidFill>
                  <a:schemeClr val="tx1"/>
                </a:solidFill>
                <a:latin typeface="Girl Scout Text Book" panose="02020003000000000000" pitchFamily="18" charset="0"/>
              </a:defRPr>
            </a:lvl2pPr>
            <a:lvl3pPr algn="ctr">
              <a:defRPr sz="2400" b="0" i="0">
                <a:solidFill>
                  <a:schemeClr val="tx1"/>
                </a:solidFill>
                <a:latin typeface="Girl Scout Text Book" panose="02020003000000000000" pitchFamily="18" charset="0"/>
              </a:defRPr>
            </a:lvl3pPr>
            <a:lvl4pPr algn="ctr">
              <a:defRPr sz="2400" b="0" i="0">
                <a:solidFill>
                  <a:schemeClr val="tx1"/>
                </a:solidFill>
                <a:latin typeface="Girl Scout Text Book" panose="02020003000000000000" pitchFamily="18" charset="0"/>
              </a:defRPr>
            </a:lvl4pPr>
            <a:lvl5pPr algn="ctr">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2" name="TextBox 11">
            <a:extLst>
              <a:ext uri="{FF2B5EF4-FFF2-40B4-BE49-F238E27FC236}">
                <a16:creationId xmlns:a16="http://schemas.microsoft.com/office/drawing/2014/main" id="{B8C3CFB4-BC17-B142-ACA8-C54A4EEF88E4}"/>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Top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err="1">
                <a:solidFill>
                  <a:srgbClr val="808080"/>
                </a:solidFill>
                <a:latin typeface="Girl Scout Display Light" panose="02020003000000000000" pitchFamily="18" charset="0"/>
              </a:rPr>
              <a:t>ottom</a:t>
            </a:r>
            <a:r>
              <a:rPr lang="en-US" sz="1067" b="0" i="0" dirty="0">
                <a:solidFill>
                  <a:srgbClr val="808080"/>
                </a:solidFill>
                <a:latin typeface="Girl Scout Display Light" panose="02020003000000000000" pitchFamily="18" charset="0"/>
              </a:rPr>
              <a:t>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Text Placeholder 46">
            <a:extLst>
              <a:ext uri="{FF2B5EF4-FFF2-40B4-BE49-F238E27FC236}">
                <a16:creationId xmlns:a16="http://schemas.microsoft.com/office/drawing/2014/main" id="{C49C6F25-338F-6D40-8C06-E2C576DF6AAC}"/>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113842057"/>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6">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bg1"/>
                </a:solidFill>
                <a:latin typeface="Girl Scout Display Light" panose="02020003000000000000" pitchFamily="18" charset="0"/>
              </a:defRPr>
            </a:lvl1pPr>
          </a:lstStyle>
          <a:p>
            <a:r>
              <a:rPr lang="en-US" dirty="0"/>
              <a:t>Type Here to Enter a Single Line Slide Header.</a:t>
            </a:r>
          </a:p>
        </p:txBody>
      </p:sp>
      <p:sp>
        <p:nvSpPr>
          <p:cNvPr id="12" name="TextBox 11">
            <a:extLst>
              <a:ext uri="{FF2B5EF4-FFF2-40B4-BE49-F238E27FC236}">
                <a16:creationId xmlns:a16="http://schemas.microsoft.com/office/drawing/2014/main" id="{1A09391B-4529-2143-87C9-0F68EF3CDAB6}"/>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Top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Bottom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Text Placeholder 46">
            <a:extLst>
              <a:ext uri="{FF2B5EF4-FFF2-40B4-BE49-F238E27FC236}">
                <a16:creationId xmlns:a16="http://schemas.microsoft.com/office/drawing/2014/main" id="{BE332CD7-34C1-9944-8A9E-83046007AD27}"/>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4" name="Text Placeholder 65">
            <a:extLst>
              <a:ext uri="{FF2B5EF4-FFF2-40B4-BE49-F238E27FC236}">
                <a16:creationId xmlns:a16="http://schemas.microsoft.com/office/drawing/2014/main" id="{86414B93-4A7C-774E-B370-5A6CD46620EF}"/>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tx1"/>
                </a:solidFill>
                <a:latin typeface="Girl Scout Text Book" panose="02020003000000000000" pitchFamily="18" charset="0"/>
              </a:defRPr>
            </a:lvl1pPr>
            <a:lvl2pPr algn="ctr">
              <a:defRPr sz="2400" b="0" i="0">
                <a:solidFill>
                  <a:schemeClr val="tx1"/>
                </a:solidFill>
                <a:latin typeface="Girl Scout Text Book" panose="02020003000000000000" pitchFamily="18" charset="0"/>
              </a:defRPr>
            </a:lvl2pPr>
            <a:lvl3pPr algn="ctr">
              <a:defRPr sz="2400" b="0" i="0">
                <a:solidFill>
                  <a:schemeClr val="tx1"/>
                </a:solidFill>
                <a:latin typeface="Girl Scout Text Book" panose="02020003000000000000" pitchFamily="18" charset="0"/>
              </a:defRPr>
            </a:lvl3pPr>
            <a:lvl4pPr algn="ctr">
              <a:defRPr sz="2400" b="0" i="0">
                <a:solidFill>
                  <a:schemeClr val="tx1"/>
                </a:solidFill>
                <a:latin typeface="Girl Scout Text Book" panose="02020003000000000000" pitchFamily="18" charset="0"/>
              </a:defRPr>
            </a:lvl4pPr>
            <a:lvl5pPr algn="ctr">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09014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3">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Agenda Slide – No Image</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6324600" y="914400"/>
            <a:ext cx="5638800" cy="5029200"/>
          </a:xfrm>
        </p:spPr>
        <p:txBody>
          <a:bodyPr lIns="0" anchor="ctr">
            <a:noAutofit/>
          </a:bodyPr>
          <a:lstStyle>
            <a:lvl1pPr marL="457189" marR="0" indent="-457189" algn="l" defTabSz="914354" rtl="0" eaLnBrk="1" fontAlgn="auto" latinLnBrk="0" hangingPunct="1">
              <a:lnSpc>
                <a:spcPct val="100000"/>
              </a:lnSpc>
              <a:spcBef>
                <a:spcPts val="1000"/>
              </a:spcBef>
              <a:spcAft>
                <a:spcPts val="0"/>
              </a:spcAft>
              <a:buClrTx/>
              <a:buSzTx/>
              <a:buFont typeface="+mj-lt"/>
              <a:buAutoNum type="arabicPeriod"/>
              <a:tabLst/>
              <a:defRPr sz="2133" b="0" i="0">
                <a:solidFill>
                  <a:schemeClr val="bg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11313945" y="6629402"/>
            <a:ext cx="734123" cy="243652"/>
          </a:xfrm>
        </p:spPr>
        <p:txBody>
          <a:bodyPr/>
          <a:lstStyle>
            <a:lvl1pPr>
              <a:defRPr>
                <a:solidFill>
                  <a:schemeClr val="bg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1038577" y="-3160889"/>
            <a:ext cx="0" cy="0"/>
          </a:xfrm>
          <a:prstGeom prst="rect">
            <a:avLst/>
          </a:prstGeom>
          <a:noFill/>
          <a:ln>
            <a:noFill/>
          </a:ln>
        </p:spPr>
        <p:txBody>
          <a:bodyPr vert="horz" wrap="none" lIns="121920" tIns="60960" rIns="121920" bIns="60960" rtlCol="0" anchor="ctr">
            <a:noAutofit/>
          </a:bodyPr>
          <a:lstStyle/>
          <a:p>
            <a:pPr algn="l"/>
            <a:endParaRPr lang="en-US" sz="2400" b="0" i="0" dirty="0">
              <a:latin typeface="Girl Scout Display Light" panose="02020003000000000000" pitchFamily="18" charset="0"/>
            </a:endParaRPr>
          </a:p>
        </p:txBody>
      </p:sp>
      <p:sp>
        <p:nvSpPr>
          <p:cNvPr id="16" name="TextBox 15">
            <a:extLst>
              <a:ext uri="{FF2B5EF4-FFF2-40B4-BE49-F238E27FC236}">
                <a16:creationId xmlns:a16="http://schemas.microsoft.com/office/drawing/2014/main" id="{7CC061BC-51B4-C342-83EB-933D44B1100B}"/>
              </a:ext>
            </a:extLst>
          </p:cNvPr>
          <p:cNvSpPr txBox="1"/>
          <p:nvPr userDrawn="1"/>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000000"/>
                </a:solidFill>
                <a:effectLst/>
                <a:uLnTx/>
                <a:uFillTx/>
                <a:latin typeface="Girl Scout Display Light" panose="02020003000000000000" pitchFamily="18" charset="0"/>
                <a:ea typeface="+mj-ea"/>
                <a:cs typeface="+mj-cs"/>
              </a:rPr>
              <a:t>Agenda</a:t>
            </a:r>
            <a:endParaRPr lang="en-US" sz="5867" b="0" i="0" dirty="0">
              <a:latin typeface="Girl Scout Display Light" panose="02020003000000000000" pitchFamily="18" charset="0"/>
            </a:endParaRPr>
          </a:p>
        </p:txBody>
      </p:sp>
      <p:sp>
        <p:nvSpPr>
          <p:cNvPr id="17" name="TextBox 16">
            <a:extLst>
              <a:ext uri="{FF2B5EF4-FFF2-40B4-BE49-F238E27FC236}">
                <a16:creationId xmlns:a16="http://schemas.microsoft.com/office/drawing/2014/main" id="{905E27CF-79D9-3D4C-A896-27A714D5116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Agenda Items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16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Footer Placeholder 4">
            <a:extLst>
              <a:ext uri="{FF2B5EF4-FFF2-40B4-BE49-F238E27FC236}">
                <a16:creationId xmlns:a16="http://schemas.microsoft.com/office/drawing/2014/main" id="{E5888EDF-9B4E-044A-8CB1-C2E5378327E8}"/>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49162754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7">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FEEA32-2309-7D4E-8CA5-CA8D61336409}"/>
              </a:ext>
            </a:extLst>
          </p:cNvPr>
          <p:cNvSpPr/>
          <p:nvPr userDrawn="1"/>
        </p:nvSpPr>
        <p:spPr>
          <a:xfrm>
            <a:off x="0" y="342900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bg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bg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2" name="TextBox 11">
            <a:extLst>
              <a:ext uri="{FF2B5EF4-FFF2-40B4-BE49-F238E27FC236}">
                <a16:creationId xmlns:a16="http://schemas.microsoft.com/office/drawing/2014/main" id="{EB98580A-BDFA-3943-84B6-09F3407DE97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Top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Bottom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Text Placeholder 46">
            <a:extLst>
              <a:ext uri="{FF2B5EF4-FFF2-40B4-BE49-F238E27FC236}">
                <a16:creationId xmlns:a16="http://schemas.microsoft.com/office/drawing/2014/main" id="{F605970D-18E5-B54C-97CD-04AFF5329511}"/>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4" name="Text Placeholder 65">
            <a:extLst>
              <a:ext uri="{FF2B5EF4-FFF2-40B4-BE49-F238E27FC236}">
                <a16:creationId xmlns:a16="http://schemas.microsoft.com/office/drawing/2014/main" id="{0276F29D-3553-1C46-9B53-599636FDC7E3}"/>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bg1"/>
                </a:solidFill>
                <a:latin typeface="Girl Scout Text Book" panose="02020003000000000000" pitchFamily="18" charset="0"/>
              </a:defRPr>
            </a:lvl1pPr>
            <a:lvl2pPr algn="ctr">
              <a:defRPr sz="2400" b="0" i="0">
                <a:solidFill>
                  <a:schemeClr val="bg1"/>
                </a:solidFill>
                <a:latin typeface="Girl Scout Text Book" panose="02020003000000000000" pitchFamily="18" charset="0"/>
              </a:defRPr>
            </a:lvl2pPr>
            <a:lvl3pPr algn="ctr">
              <a:defRPr sz="2400" b="0" i="0">
                <a:solidFill>
                  <a:schemeClr val="bg1"/>
                </a:solidFill>
                <a:latin typeface="Girl Scout Text Book" panose="02020003000000000000" pitchFamily="18" charset="0"/>
              </a:defRPr>
            </a:lvl3pPr>
            <a:lvl4pPr algn="ctr">
              <a:defRPr sz="2400" b="0" i="0">
                <a:solidFill>
                  <a:schemeClr val="bg1"/>
                </a:solidFill>
                <a:latin typeface="Girl Scout Text Book" panose="02020003000000000000" pitchFamily="18" charset="0"/>
              </a:defRPr>
            </a:lvl4pPr>
            <a:lvl5pPr algn="ctr">
              <a:defRPr sz="2400" b="0" i="0">
                <a:solidFill>
                  <a:schemeClr val="bg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886043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tatement Slide w/ Image - Octagon Fram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8CF2D70-CAE4-C64F-A07B-1295B05DD6EA}"/>
              </a:ext>
            </a:extLst>
          </p:cNvPr>
          <p:cNvSpPr/>
          <p:nvPr userDrawn="1"/>
        </p:nvSpPr>
        <p:spPr>
          <a:xfrm>
            <a:off x="6324600" y="612648"/>
            <a:ext cx="5628685" cy="5632704"/>
          </a:xfrm>
          <a:custGeom>
            <a:avLst/>
            <a:gdLst>
              <a:gd name="connsiteX0" fmla="*/ 155686 w 5638800"/>
              <a:gd name="connsiteY0" fmla="*/ 0 h 6404335"/>
              <a:gd name="connsiteX1" fmla="*/ 5483112 w 5638800"/>
              <a:gd name="connsiteY1" fmla="*/ 0 h 6404335"/>
              <a:gd name="connsiteX2" fmla="*/ 5483180 w 5638800"/>
              <a:gd name="connsiteY2" fmla="*/ 0 h 6404335"/>
              <a:gd name="connsiteX3" fmla="*/ 5638798 w 5638800"/>
              <a:gd name="connsiteY3" fmla="*/ 155752 h 6404335"/>
              <a:gd name="connsiteX4" fmla="*/ 5638798 w 5638800"/>
              <a:gd name="connsiteY4" fmla="*/ 1309374 h 6404335"/>
              <a:gd name="connsiteX5" fmla="*/ 5638798 w 5638800"/>
              <a:gd name="connsiteY5" fmla="*/ 1751217 h 6404335"/>
              <a:gd name="connsiteX6" fmla="*/ 5638798 w 5638800"/>
              <a:gd name="connsiteY6" fmla="*/ 3067680 h 6404335"/>
              <a:gd name="connsiteX7" fmla="*/ 5638800 w 5638800"/>
              <a:gd name="connsiteY7" fmla="*/ 3067680 h 6404335"/>
              <a:gd name="connsiteX8" fmla="*/ 5638800 w 5638800"/>
              <a:gd name="connsiteY8" fmla="*/ 4324774 h 6404335"/>
              <a:gd name="connsiteX9" fmla="*/ 5574261 w 5638800"/>
              <a:gd name="connsiteY9" fmla="*/ 4451023 h 6404335"/>
              <a:gd name="connsiteX10" fmla="*/ 2910548 w 5638800"/>
              <a:gd name="connsiteY10" fmla="*/ 6374897 h 6404335"/>
              <a:gd name="connsiteX11" fmla="*/ 2728256 w 5638800"/>
              <a:gd name="connsiteY11" fmla="*/ 6374897 h 6404335"/>
              <a:gd name="connsiteX12" fmla="*/ 64542 w 5638800"/>
              <a:gd name="connsiteY12" fmla="*/ 4451023 h 6404335"/>
              <a:gd name="connsiteX13" fmla="*/ 2 w 5638800"/>
              <a:gd name="connsiteY13" fmla="*/ 4324774 h 6404335"/>
              <a:gd name="connsiteX14" fmla="*/ 2 w 5638800"/>
              <a:gd name="connsiteY14" fmla="*/ 3637854 h 6404335"/>
              <a:gd name="connsiteX15" fmla="*/ 0 w 5638800"/>
              <a:gd name="connsiteY15" fmla="*/ 3637854 h 6404335"/>
              <a:gd name="connsiteX16" fmla="*/ 0 w 5638800"/>
              <a:gd name="connsiteY16" fmla="*/ 1751217 h 6404335"/>
              <a:gd name="connsiteX17" fmla="*/ 0 w 5638800"/>
              <a:gd name="connsiteY17" fmla="*/ 1309374 h 6404335"/>
              <a:gd name="connsiteX18" fmla="*/ 0 w 5638800"/>
              <a:gd name="connsiteY18" fmla="*/ 155752 h 6404335"/>
              <a:gd name="connsiteX19" fmla="*/ 0 w 5638800"/>
              <a:gd name="connsiteY19" fmla="*/ 155686 h 6404335"/>
              <a:gd name="connsiteX20" fmla="*/ 155686 w 5638800"/>
              <a:gd name="connsiteY20" fmla="*/ 0 h 64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0" h="6404335">
                <a:moveTo>
                  <a:pt x="155686" y="0"/>
                </a:moveTo>
                <a:lnTo>
                  <a:pt x="5483112" y="0"/>
                </a:lnTo>
                <a:cubicBezTo>
                  <a:pt x="5483132" y="0"/>
                  <a:pt x="5483159" y="0"/>
                  <a:pt x="5483180" y="0"/>
                </a:cubicBezTo>
                <a:cubicBezTo>
                  <a:pt x="5569162" y="36"/>
                  <a:pt x="5638832" y="69770"/>
                  <a:pt x="5638798" y="155752"/>
                </a:cubicBezTo>
                <a:lnTo>
                  <a:pt x="5638798" y="1309374"/>
                </a:lnTo>
                <a:lnTo>
                  <a:pt x="5638798" y="1751217"/>
                </a:lnTo>
                <a:lnTo>
                  <a:pt x="5638798" y="3067680"/>
                </a:lnTo>
                <a:lnTo>
                  <a:pt x="5638800" y="3067680"/>
                </a:lnTo>
                <a:lnTo>
                  <a:pt x="5638800" y="4324774"/>
                </a:lnTo>
                <a:cubicBezTo>
                  <a:pt x="5638814" y="4374780"/>
                  <a:pt x="5614802" y="4421749"/>
                  <a:pt x="5574261" y="4451023"/>
                </a:cubicBezTo>
                <a:lnTo>
                  <a:pt x="2910548" y="6374897"/>
                </a:lnTo>
                <a:cubicBezTo>
                  <a:pt x="2856124" y="6414148"/>
                  <a:pt x="2782681" y="6414148"/>
                  <a:pt x="2728256" y="6374897"/>
                </a:cubicBezTo>
                <a:lnTo>
                  <a:pt x="64542" y="4451023"/>
                </a:lnTo>
                <a:cubicBezTo>
                  <a:pt x="24001" y="4421749"/>
                  <a:pt x="-11" y="4374780"/>
                  <a:pt x="2" y="4324774"/>
                </a:cubicBezTo>
                <a:lnTo>
                  <a:pt x="2" y="3637854"/>
                </a:lnTo>
                <a:lnTo>
                  <a:pt x="0" y="3637854"/>
                </a:lnTo>
                <a:lnTo>
                  <a:pt x="0" y="1751217"/>
                </a:lnTo>
                <a:lnTo>
                  <a:pt x="0" y="1309374"/>
                </a:lnTo>
                <a:lnTo>
                  <a:pt x="0" y="155752"/>
                </a:lnTo>
                <a:cubicBezTo>
                  <a:pt x="0" y="155729"/>
                  <a:pt x="0" y="155707"/>
                  <a:pt x="0" y="155686"/>
                </a:cubicBezTo>
                <a:cubicBezTo>
                  <a:pt x="0" y="69702"/>
                  <a:pt x="69702" y="0"/>
                  <a:pt x="1556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Octagon Frame | Pennant Shape</a:t>
            </a:r>
          </a:p>
        </p:txBody>
      </p:sp>
      <p:sp>
        <p:nvSpPr>
          <p:cNvPr id="12" name="Picture Placeholder 9">
            <a:extLst>
              <a:ext uri="{FF2B5EF4-FFF2-40B4-BE49-F238E27FC236}">
                <a16:creationId xmlns:a16="http://schemas.microsoft.com/office/drawing/2014/main" id="{DE2FFCB5-49EB-314E-B71E-81AE016A5E83}"/>
              </a:ext>
            </a:extLst>
          </p:cNvPr>
          <p:cNvSpPr>
            <a:spLocks noGrp="1" noChangeAspect="1"/>
          </p:cNvSpPr>
          <p:nvPr>
            <p:ph type="pic" sz="quarter" idx="21" hasCustomPrompt="1"/>
          </p:nvPr>
        </p:nvSpPr>
        <p:spPr>
          <a:xfrm>
            <a:off x="263336" y="612648"/>
            <a:ext cx="5629464" cy="5632704"/>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F007F237-41E2-9748-9416-A44F2C5DA3F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Octagon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5" name="Title 5">
            <a:extLst>
              <a:ext uri="{FF2B5EF4-FFF2-40B4-BE49-F238E27FC236}">
                <a16:creationId xmlns:a16="http://schemas.microsoft.com/office/drawing/2014/main" id="{F3DE19F5-08C1-3A45-95F8-24A841D7C9DE}"/>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935FBE67-C48B-8A40-8462-B825B899EE47}"/>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06479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tatement Slide w/ Image - Octagon Frame v2">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8CF2D70-CAE4-C64F-A07B-1295B05DD6EA}"/>
              </a:ext>
            </a:extLst>
          </p:cNvPr>
          <p:cNvSpPr/>
          <p:nvPr userDrawn="1"/>
        </p:nvSpPr>
        <p:spPr>
          <a:xfrm>
            <a:off x="264115" y="612648"/>
            <a:ext cx="5628685" cy="5632704"/>
          </a:xfrm>
          <a:custGeom>
            <a:avLst/>
            <a:gdLst>
              <a:gd name="connsiteX0" fmla="*/ 155686 w 5638800"/>
              <a:gd name="connsiteY0" fmla="*/ 0 h 6404335"/>
              <a:gd name="connsiteX1" fmla="*/ 5483112 w 5638800"/>
              <a:gd name="connsiteY1" fmla="*/ 0 h 6404335"/>
              <a:gd name="connsiteX2" fmla="*/ 5483180 w 5638800"/>
              <a:gd name="connsiteY2" fmla="*/ 0 h 6404335"/>
              <a:gd name="connsiteX3" fmla="*/ 5638798 w 5638800"/>
              <a:gd name="connsiteY3" fmla="*/ 155752 h 6404335"/>
              <a:gd name="connsiteX4" fmla="*/ 5638798 w 5638800"/>
              <a:gd name="connsiteY4" fmla="*/ 1309374 h 6404335"/>
              <a:gd name="connsiteX5" fmla="*/ 5638798 w 5638800"/>
              <a:gd name="connsiteY5" fmla="*/ 1751217 h 6404335"/>
              <a:gd name="connsiteX6" fmla="*/ 5638798 w 5638800"/>
              <a:gd name="connsiteY6" fmla="*/ 3067680 h 6404335"/>
              <a:gd name="connsiteX7" fmla="*/ 5638800 w 5638800"/>
              <a:gd name="connsiteY7" fmla="*/ 3067680 h 6404335"/>
              <a:gd name="connsiteX8" fmla="*/ 5638800 w 5638800"/>
              <a:gd name="connsiteY8" fmla="*/ 4324774 h 6404335"/>
              <a:gd name="connsiteX9" fmla="*/ 5574261 w 5638800"/>
              <a:gd name="connsiteY9" fmla="*/ 4451023 h 6404335"/>
              <a:gd name="connsiteX10" fmla="*/ 2910548 w 5638800"/>
              <a:gd name="connsiteY10" fmla="*/ 6374897 h 6404335"/>
              <a:gd name="connsiteX11" fmla="*/ 2728256 w 5638800"/>
              <a:gd name="connsiteY11" fmla="*/ 6374897 h 6404335"/>
              <a:gd name="connsiteX12" fmla="*/ 64542 w 5638800"/>
              <a:gd name="connsiteY12" fmla="*/ 4451023 h 6404335"/>
              <a:gd name="connsiteX13" fmla="*/ 2 w 5638800"/>
              <a:gd name="connsiteY13" fmla="*/ 4324774 h 6404335"/>
              <a:gd name="connsiteX14" fmla="*/ 2 w 5638800"/>
              <a:gd name="connsiteY14" fmla="*/ 3637854 h 6404335"/>
              <a:gd name="connsiteX15" fmla="*/ 0 w 5638800"/>
              <a:gd name="connsiteY15" fmla="*/ 3637854 h 6404335"/>
              <a:gd name="connsiteX16" fmla="*/ 0 w 5638800"/>
              <a:gd name="connsiteY16" fmla="*/ 1751217 h 6404335"/>
              <a:gd name="connsiteX17" fmla="*/ 0 w 5638800"/>
              <a:gd name="connsiteY17" fmla="*/ 1309374 h 6404335"/>
              <a:gd name="connsiteX18" fmla="*/ 0 w 5638800"/>
              <a:gd name="connsiteY18" fmla="*/ 155752 h 6404335"/>
              <a:gd name="connsiteX19" fmla="*/ 0 w 5638800"/>
              <a:gd name="connsiteY19" fmla="*/ 155686 h 6404335"/>
              <a:gd name="connsiteX20" fmla="*/ 155686 w 5638800"/>
              <a:gd name="connsiteY20" fmla="*/ 0 h 64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0" h="6404335">
                <a:moveTo>
                  <a:pt x="155686" y="0"/>
                </a:moveTo>
                <a:lnTo>
                  <a:pt x="5483112" y="0"/>
                </a:lnTo>
                <a:cubicBezTo>
                  <a:pt x="5483132" y="0"/>
                  <a:pt x="5483159" y="0"/>
                  <a:pt x="5483180" y="0"/>
                </a:cubicBezTo>
                <a:cubicBezTo>
                  <a:pt x="5569162" y="36"/>
                  <a:pt x="5638832" y="69770"/>
                  <a:pt x="5638798" y="155752"/>
                </a:cubicBezTo>
                <a:lnTo>
                  <a:pt x="5638798" y="1309374"/>
                </a:lnTo>
                <a:lnTo>
                  <a:pt x="5638798" y="1751217"/>
                </a:lnTo>
                <a:lnTo>
                  <a:pt x="5638798" y="3067680"/>
                </a:lnTo>
                <a:lnTo>
                  <a:pt x="5638800" y="3067680"/>
                </a:lnTo>
                <a:lnTo>
                  <a:pt x="5638800" y="4324774"/>
                </a:lnTo>
                <a:cubicBezTo>
                  <a:pt x="5638814" y="4374780"/>
                  <a:pt x="5614802" y="4421749"/>
                  <a:pt x="5574261" y="4451023"/>
                </a:cubicBezTo>
                <a:lnTo>
                  <a:pt x="2910548" y="6374897"/>
                </a:lnTo>
                <a:cubicBezTo>
                  <a:pt x="2856124" y="6414148"/>
                  <a:pt x="2782681" y="6414148"/>
                  <a:pt x="2728256" y="6374897"/>
                </a:cubicBezTo>
                <a:lnTo>
                  <a:pt x="64542" y="4451023"/>
                </a:lnTo>
                <a:cubicBezTo>
                  <a:pt x="24001" y="4421749"/>
                  <a:pt x="-11" y="4374780"/>
                  <a:pt x="2" y="4324774"/>
                </a:cubicBezTo>
                <a:lnTo>
                  <a:pt x="2" y="3637854"/>
                </a:lnTo>
                <a:lnTo>
                  <a:pt x="0" y="3637854"/>
                </a:lnTo>
                <a:lnTo>
                  <a:pt x="0" y="1751217"/>
                </a:lnTo>
                <a:lnTo>
                  <a:pt x="0" y="1309374"/>
                </a:lnTo>
                <a:lnTo>
                  <a:pt x="0" y="155752"/>
                </a:lnTo>
                <a:cubicBezTo>
                  <a:pt x="0" y="155729"/>
                  <a:pt x="0" y="155707"/>
                  <a:pt x="0" y="155686"/>
                </a:cubicBezTo>
                <a:cubicBezTo>
                  <a:pt x="0" y="69702"/>
                  <a:pt x="69702" y="0"/>
                  <a:pt x="1556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Pennant Shape | Octagon Frame</a:t>
            </a:r>
          </a:p>
        </p:txBody>
      </p:sp>
      <p:sp>
        <p:nvSpPr>
          <p:cNvPr id="12" name="Picture Placeholder 9">
            <a:extLst>
              <a:ext uri="{FF2B5EF4-FFF2-40B4-BE49-F238E27FC236}">
                <a16:creationId xmlns:a16="http://schemas.microsoft.com/office/drawing/2014/main" id="{DE2FFCB5-49EB-314E-B71E-81AE016A5E83}"/>
              </a:ext>
            </a:extLst>
          </p:cNvPr>
          <p:cNvSpPr>
            <a:spLocks noGrp="1" noChangeAspect="1"/>
          </p:cNvSpPr>
          <p:nvPr>
            <p:ph type="pic" sz="quarter" idx="21" hasCustomPrompt="1"/>
          </p:nvPr>
        </p:nvSpPr>
        <p:spPr>
          <a:xfrm>
            <a:off x="6307667" y="612648"/>
            <a:ext cx="5629464" cy="5632704"/>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F007F237-41E2-9748-9416-A44F2C5DA3F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Octagon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WeigWeight</a:t>
            </a:r>
            <a:r>
              <a:rPr lang="en-US" sz="1067" b="0" i="0" dirty="0">
                <a:solidFill>
                  <a:srgbClr val="808080"/>
                </a:solidFill>
                <a:latin typeface="Girl Scout Text Book" panose="02020003000000000000" pitchFamily="18" charset="0"/>
              </a:rPr>
              <a: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5" name="Title 5">
            <a:extLst>
              <a:ext uri="{FF2B5EF4-FFF2-40B4-BE49-F238E27FC236}">
                <a16:creationId xmlns:a16="http://schemas.microsoft.com/office/drawing/2014/main" id="{F3DE19F5-08C1-3A45-95F8-24A841D7C9DE}"/>
              </a:ext>
            </a:extLst>
          </p:cNvPr>
          <p:cNvSpPr>
            <a:spLocks noGrp="1"/>
          </p:cNvSpPr>
          <p:nvPr>
            <p:ph type="title" hasCustomPrompt="1"/>
          </p:nvPr>
        </p:nvSpPr>
        <p:spPr>
          <a:xfrm>
            <a:off x="276587"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935FBE67-C48B-8A40-8462-B825B899EE47}"/>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79578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plit Statement Slide w/ Image - Octagon Fram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3968D8-BDD8-BF4E-AD4C-EC8A3F4214AC}"/>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10" name="Freeform 9">
            <a:extLst>
              <a:ext uri="{FF2B5EF4-FFF2-40B4-BE49-F238E27FC236}">
                <a16:creationId xmlns:a16="http://schemas.microsoft.com/office/drawing/2014/main" id="{FBD2DB7F-80C5-C547-AECE-6A9572C1117E}"/>
              </a:ext>
            </a:extLst>
          </p:cNvPr>
          <p:cNvSpPr/>
          <p:nvPr userDrawn="1"/>
        </p:nvSpPr>
        <p:spPr>
          <a:xfrm>
            <a:off x="6324600" y="612648"/>
            <a:ext cx="5628685" cy="5632704"/>
          </a:xfrm>
          <a:custGeom>
            <a:avLst/>
            <a:gdLst>
              <a:gd name="connsiteX0" fmla="*/ 155686 w 5638800"/>
              <a:gd name="connsiteY0" fmla="*/ 0 h 6404335"/>
              <a:gd name="connsiteX1" fmla="*/ 5483112 w 5638800"/>
              <a:gd name="connsiteY1" fmla="*/ 0 h 6404335"/>
              <a:gd name="connsiteX2" fmla="*/ 5483180 w 5638800"/>
              <a:gd name="connsiteY2" fmla="*/ 0 h 6404335"/>
              <a:gd name="connsiteX3" fmla="*/ 5638798 w 5638800"/>
              <a:gd name="connsiteY3" fmla="*/ 155752 h 6404335"/>
              <a:gd name="connsiteX4" fmla="*/ 5638798 w 5638800"/>
              <a:gd name="connsiteY4" fmla="*/ 1309374 h 6404335"/>
              <a:gd name="connsiteX5" fmla="*/ 5638798 w 5638800"/>
              <a:gd name="connsiteY5" fmla="*/ 1751217 h 6404335"/>
              <a:gd name="connsiteX6" fmla="*/ 5638798 w 5638800"/>
              <a:gd name="connsiteY6" fmla="*/ 3067680 h 6404335"/>
              <a:gd name="connsiteX7" fmla="*/ 5638800 w 5638800"/>
              <a:gd name="connsiteY7" fmla="*/ 3067680 h 6404335"/>
              <a:gd name="connsiteX8" fmla="*/ 5638800 w 5638800"/>
              <a:gd name="connsiteY8" fmla="*/ 4324774 h 6404335"/>
              <a:gd name="connsiteX9" fmla="*/ 5574261 w 5638800"/>
              <a:gd name="connsiteY9" fmla="*/ 4451023 h 6404335"/>
              <a:gd name="connsiteX10" fmla="*/ 2910548 w 5638800"/>
              <a:gd name="connsiteY10" fmla="*/ 6374897 h 6404335"/>
              <a:gd name="connsiteX11" fmla="*/ 2728256 w 5638800"/>
              <a:gd name="connsiteY11" fmla="*/ 6374897 h 6404335"/>
              <a:gd name="connsiteX12" fmla="*/ 64542 w 5638800"/>
              <a:gd name="connsiteY12" fmla="*/ 4451023 h 6404335"/>
              <a:gd name="connsiteX13" fmla="*/ 2 w 5638800"/>
              <a:gd name="connsiteY13" fmla="*/ 4324774 h 6404335"/>
              <a:gd name="connsiteX14" fmla="*/ 2 w 5638800"/>
              <a:gd name="connsiteY14" fmla="*/ 3637854 h 6404335"/>
              <a:gd name="connsiteX15" fmla="*/ 0 w 5638800"/>
              <a:gd name="connsiteY15" fmla="*/ 3637854 h 6404335"/>
              <a:gd name="connsiteX16" fmla="*/ 0 w 5638800"/>
              <a:gd name="connsiteY16" fmla="*/ 1751217 h 6404335"/>
              <a:gd name="connsiteX17" fmla="*/ 0 w 5638800"/>
              <a:gd name="connsiteY17" fmla="*/ 1309374 h 6404335"/>
              <a:gd name="connsiteX18" fmla="*/ 0 w 5638800"/>
              <a:gd name="connsiteY18" fmla="*/ 155752 h 6404335"/>
              <a:gd name="connsiteX19" fmla="*/ 0 w 5638800"/>
              <a:gd name="connsiteY19" fmla="*/ 155686 h 6404335"/>
              <a:gd name="connsiteX20" fmla="*/ 155686 w 5638800"/>
              <a:gd name="connsiteY20" fmla="*/ 0 h 64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0" h="6404335">
                <a:moveTo>
                  <a:pt x="155686" y="0"/>
                </a:moveTo>
                <a:lnTo>
                  <a:pt x="5483112" y="0"/>
                </a:lnTo>
                <a:cubicBezTo>
                  <a:pt x="5483132" y="0"/>
                  <a:pt x="5483159" y="0"/>
                  <a:pt x="5483180" y="0"/>
                </a:cubicBezTo>
                <a:cubicBezTo>
                  <a:pt x="5569162" y="36"/>
                  <a:pt x="5638832" y="69770"/>
                  <a:pt x="5638798" y="155752"/>
                </a:cubicBezTo>
                <a:lnTo>
                  <a:pt x="5638798" y="1309374"/>
                </a:lnTo>
                <a:lnTo>
                  <a:pt x="5638798" y="1751217"/>
                </a:lnTo>
                <a:lnTo>
                  <a:pt x="5638798" y="3067680"/>
                </a:lnTo>
                <a:lnTo>
                  <a:pt x="5638800" y="3067680"/>
                </a:lnTo>
                <a:lnTo>
                  <a:pt x="5638800" y="4324774"/>
                </a:lnTo>
                <a:cubicBezTo>
                  <a:pt x="5638814" y="4374780"/>
                  <a:pt x="5614802" y="4421749"/>
                  <a:pt x="5574261" y="4451023"/>
                </a:cubicBezTo>
                <a:lnTo>
                  <a:pt x="2910548" y="6374897"/>
                </a:lnTo>
                <a:cubicBezTo>
                  <a:pt x="2856124" y="6414148"/>
                  <a:pt x="2782681" y="6414148"/>
                  <a:pt x="2728256" y="6374897"/>
                </a:cubicBezTo>
                <a:lnTo>
                  <a:pt x="64542" y="4451023"/>
                </a:lnTo>
                <a:cubicBezTo>
                  <a:pt x="24001" y="4421749"/>
                  <a:pt x="-11" y="4374780"/>
                  <a:pt x="2" y="4324774"/>
                </a:cubicBezTo>
                <a:lnTo>
                  <a:pt x="2" y="3637854"/>
                </a:lnTo>
                <a:lnTo>
                  <a:pt x="0" y="3637854"/>
                </a:lnTo>
                <a:lnTo>
                  <a:pt x="0" y="1751217"/>
                </a:lnTo>
                <a:lnTo>
                  <a:pt x="0" y="1309374"/>
                </a:lnTo>
                <a:lnTo>
                  <a:pt x="0" y="155752"/>
                </a:lnTo>
                <a:cubicBezTo>
                  <a:pt x="0" y="155729"/>
                  <a:pt x="0" y="155707"/>
                  <a:pt x="0" y="155686"/>
                </a:cubicBezTo>
                <a:cubicBezTo>
                  <a:pt x="0" y="69702"/>
                  <a:pt x="69702" y="0"/>
                  <a:pt x="1556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14" name="Picture Placeholder 9">
            <a:extLst>
              <a:ext uri="{FF2B5EF4-FFF2-40B4-BE49-F238E27FC236}">
                <a16:creationId xmlns:a16="http://schemas.microsoft.com/office/drawing/2014/main" id="{F04002A8-08C8-DD44-AB3B-0FD01227C852}"/>
              </a:ext>
            </a:extLst>
          </p:cNvPr>
          <p:cNvSpPr>
            <a:spLocks noGrp="1" noChangeAspect="1"/>
          </p:cNvSpPr>
          <p:nvPr>
            <p:ph type="pic" sz="quarter" idx="21" hasCustomPrompt="1"/>
          </p:nvPr>
        </p:nvSpPr>
        <p:spPr>
          <a:xfrm>
            <a:off x="263336" y="612648"/>
            <a:ext cx="5629464" cy="5632704"/>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9A82CC02-1B74-F749-BBFB-5C7342CA888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Octagon Frame | Pennant Shape</a:t>
            </a:r>
          </a:p>
        </p:txBody>
      </p:sp>
      <p:sp>
        <p:nvSpPr>
          <p:cNvPr id="17" name="TextBox 16">
            <a:extLst>
              <a:ext uri="{FF2B5EF4-FFF2-40B4-BE49-F238E27FC236}">
                <a16:creationId xmlns:a16="http://schemas.microsoft.com/office/drawing/2014/main" id="{0388AD35-5C69-B74A-91EA-99145E0E364A}"/>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Octagon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WeiWeight</a:t>
            </a:r>
            <a:r>
              <a:rPr lang="en-US" sz="1067" b="0" i="0" dirty="0">
                <a:solidFill>
                  <a:srgbClr val="808080"/>
                </a:solidFill>
                <a:latin typeface="Girl Scout Text Book" panose="02020003000000000000" pitchFamily="18" charset="0"/>
              </a:rPr>
              <a: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8" name="Title 5">
            <a:extLst>
              <a:ext uri="{FF2B5EF4-FFF2-40B4-BE49-F238E27FC236}">
                <a16:creationId xmlns:a16="http://schemas.microsoft.com/office/drawing/2014/main" id="{F587F94B-2C61-6246-B45D-C7A3B4F0F8D6}"/>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651189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plit Statement Slide | Octagon Frame Only">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3968D8-BDD8-BF4E-AD4C-EC8A3F4214AC}"/>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Octagon Frame - No Shape</a:t>
            </a:r>
          </a:p>
        </p:txBody>
      </p:sp>
      <p:sp>
        <p:nvSpPr>
          <p:cNvPr id="12" name="Picture Placeholder 9">
            <a:extLst>
              <a:ext uri="{FF2B5EF4-FFF2-40B4-BE49-F238E27FC236}">
                <a16:creationId xmlns:a16="http://schemas.microsoft.com/office/drawing/2014/main" id="{C0359088-BEB0-2548-9A18-6EC43F3894DF}"/>
              </a:ext>
            </a:extLst>
          </p:cNvPr>
          <p:cNvSpPr>
            <a:spLocks noGrp="1" noChangeAspect="1"/>
          </p:cNvSpPr>
          <p:nvPr>
            <p:ph type="pic" sz="quarter" idx="21" hasCustomPrompt="1"/>
          </p:nvPr>
        </p:nvSpPr>
        <p:spPr>
          <a:xfrm>
            <a:off x="263336" y="612648"/>
            <a:ext cx="5629464" cy="5632704"/>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3" name="Text Placeholder 46">
            <a:extLst>
              <a:ext uri="{FF2B5EF4-FFF2-40B4-BE49-F238E27FC236}">
                <a16:creationId xmlns:a16="http://schemas.microsoft.com/office/drawing/2014/main" id="{6AA749F8-7B75-3C48-BA10-94B63282A08D}"/>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5" name="TextBox 14">
            <a:extLst>
              <a:ext uri="{FF2B5EF4-FFF2-40B4-BE49-F238E27FC236}">
                <a16:creationId xmlns:a16="http://schemas.microsoft.com/office/drawing/2014/main" id="{D9BCD3F6-7D32-5447-9F4A-5B768D75C516}"/>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Octagon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6" name="Title 5">
            <a:extLst>
              <a:ext uri="{FF2B5EF4-FFF2-40B4-BE49-F238E27FC236}">
                <a16:creationId xmlns:a16="http://schemas.microsoft.com/office/drawing/2014/main" id="{CC6578B7-83D9-994E-8650-E4F5C69EED82}"/>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814038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7891FCD-847F-A045-9652-75C66E311F23}"/>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Barrel Frame | Notched Shape</a:t>
            </a:r>
          </a:p>
        </p:txBody>
      </p:sp>
      <p:sp>
        <p:nvSpPr>
          <p:cNvPr id="12" name="Picture Placeholder 10">
            <a:extLst>
              <a:ext uri="{FF2B5EF4-FFF2-40B4-BE49-F238E27FC236}">
                <a16:creationId xmlns:a16="http://schemas.microsoft.com/office/drawing/2014/main" id="{4982CC3E-916B-9B4F-8C9E-8AA0E41F4B71}"/>
              </a:ext>
            </a:extLst>
          </p:cNvPr>
          <p:cNvSpPr>
            <a:spLocks noGrp="1"/>
          </p:cNvSpPr>
          <p:nvPr>
            <p:ph type="pic" sz="quarter" idx="21" hasCustomPrompt="1"/>
          </p:nvPr>
        </p:nvSpPr>
        <p:spPr>
          <a:xfrm>
            <a:off x="262467" y="612648"/>
            <a:ext cx="5630333" cy="5632704"/>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E5C0587B-6590-1C4F-9131-A1D62D224705}"/>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Barrel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5" name="Title 5">
            <a:extLst>
              <a:ext uri="{FF2B5EF4-FFF2-40B4-BE49-F238E27FC236}">
                <a16:creationId xmlns:a16="http://schemas.microsoft.com/office/drawing/2014/main" id="{68170FF2-5CF2-F34D-A726-07124067DFC6}"/>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E71E7197-CCA6-1F4B-BD7A-CD3EC60B43D4}"/>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00357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tatement Slide w/ Image - Barrel Frame v2">
    <p:bg>
      <p:bgPr>
        <a:solidFill>
          <a:schemeClr val="accent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7891FCD-847F-A045-9652-75C66E311F23}"/>
              </a:ext>
            </a:extLst>
          </p:cNvPr>
          <p:cNvSpPr/>
          <p:nvPr userDrawn="1"/>
        </p:nvSpPr>
        <p:spPr>
          <a:xfrm>
            <a:off x="2574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Notched Shape | Barrel Frame</a:t>
            </a:r>
          </a:p>
        </p:txBody>
      </p:sp>
      <p:sp>
        <p:nvSpPr>
          <p:cNvPr id="12" name="Picture Placeholder 10">
            <a:extLst>
              <a:ext uri="{FF2B5EF4-FFF2-40B4-BE49-F238E27FC236}">
                <a16:creationId xmlns:a16="http://schemas.microsoft.com/office/drawing/2014/main" id="{4982CC3E-916B-9B4F-8C9E-8AA0E41F4B71}"/>
              </a:ext>
            </a:extLst>
          </p:cNvPr>
          <p:cNvSpPr>
            <a:spLocks noGrp="1"/>
          </p:cNvSpPr>
          <p:nvPr>
            <p:ph type="pic" sz="quarter" idx="21" hasCustomPrompt="1"/>
          </p:nvPr>
        </p:nvSpPr>
        <p:spPr>
          <a:xfrm>
            <a:off x="6345375" y="612648"/>
            <a:ext cx="5630333" cy="5632704"/>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E5C0587B-6590-1C4F-9131-A1D62D224705}"/>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Barrel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5" name="Title 5">
            <a:extLst>
              <a:ext uri="{FF2B5EF4-FFF2-40B4-BE49-F238E27FC236}">
                <a16:creationId xmlns:a16="http://schemas.microsoft.com/office/drawing/2014/main" id="{68170FF2-5CF2-F34D-A726-07124067DFC6}"/>
              </a:ext>
            </a:extLst>
          </p:cNvPr>
          <p:cNvSpPr>
            <a:spLocks noGrp="1"/>
          </p:cNvSpPr>
          <p:nvPr>
            <p:ph type="title" hasCustomPrompt="1"/>
          </p:nvPr>
        </p:nvSpPr>
        <p:spPr>
          <a:xfrm>
            <a:off x="2918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E71E7197-CCA6-1F4B-BD7A-CD3EC60B43D4}"/>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053257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262467" y="612648"/>
            <a:ext cx="5630333" cy="5632704"/>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Barrel Frame | Notched Shape</a:t>
            </a:r>
          </a:p>
        </p:txBody>
      </p:sp>
      <p:sp>
        <p:nvSpPr>
          <p:cNvPr id="17" name="TextBox 16">
            <a:extLst>
              <a:ext uri="{FF2B5EF4-FFF2-40B4-BE49-F238E27FC236}">
                <a16:creationId xmlns:a16="http://schemas.microsoft.com/office/drawing/2014/main" id="{E9970987-B705-7046-AC1A-3098106FE6A6}"/>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Barrel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679337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plit Statement Slide | Barrel Frame Only">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Barrel Frame - No Shape</a:t>
            </a:r>
          </a:p>
        </p:txBody>
      </p:sp>
      <p:sp>
        <p:nvSpPr>
          <p:cNvPr id="12" name="Picture Placeholder 10">
            <a:extLst>
              <a:ext uri="{FF2B5EF4-FFF2-40B4-BE49-F238E27FC236}">
                <a16:creationId xmlns:a16="http://schemas.microsoft.com/office/drawing/2014/main" id="{5CE73C8E-B326-D040-8CF5-BA05A7CEF537}"/>
              </a:ext>
            </a:extLst>
          </p:cNvPr>
          <p:cNvSpPr>
            <a:spLocks noGrp="1"/>
          </p:cNvSpPr>
          <p:nvPr>
            <p:ph type="pic" sz="quarter" idx="21" hasCustomPrompt="1"/>
          </p:nvPr>
        </p:nvSpPr>
        <p:spPr>
          <a:xfrm>
            <a:off x="262467" y="612648"/>
            <a:ext cx="5630333" cy="5632704"/>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3" name="Text Placeholder 46">
            <a:extLst>
              <a:ext uri="{FF2B5EF4-FFF2-40B4-BE49-F238E27FC236}">
                <a16:creationId xmlns:a16="http://schemas.microsoft.com/office/drawing/2014/main" id="{409FC04E-2C2A-204C-97FA-A9F9BC37F98F}"/>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5" name="TextBox 14">
            <a:extLst>
              <a:ext uri="{FF2B5EF4-FFF2-40B4-BE49-F238E27FC236}">
                <a16:creationId xmlns:a16="http://schemas.microsoft.com/office/drawing/2014/main" id="{84C00A84-98D4-5642-ADA7-6B060735C082}"/>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Barrel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6" name="Title 5">
            <a:extLst>
              <a:ext uri="{FF2B5EF4-FFF2-40B4-BE49-F238E27FC236}">
                <a16:creationId xmlns:a16="http://schemas.microsoft.com/office/drawing/2014/main" id="{54893313-C68E-A94E-87C0-E430D3ABC193}"/>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988373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tatement Slide w/ Image - Pennant Fram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8E1873-B24C-A342-AF59-3EEA5E34A35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613834"/>
            <a:ext cx="5630333" cy="5630333"/>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Pennant Frame | Barrel Shape</a:t>
            </a:r>
          </a:p>
        </p:txBody>
      </p:sp>
      <p:sp>
        <p:nvSpPr>
          <p:cNvPr id="12" name="Picture Placeholder 9">
            <a:extLst>
              <a:ext uri="{FF2B5EF4-FFF2-40B4-BE49-F238E27FC236}">
                <a16:creationId xmlns:a16="http://schemas.microsoft.com/office/drawing/2014/main" id="{3B166E79-97FE-E84D-AAFC-606A3EA5F463}"/>
              </a:ext>
            </a:extLst>
          </p:cNvPr>
          <p:cNvSpPr>
            <a:spLocks noGrp="1"/>
          </p:cNvSpPr>
          <p:nvPr>
            <p:ph type="pic" sz="quarter" idx="21" hasCustomPrompt="1"/>
          </p:nvPr>
        </p:nvSpPr>
        <p:spPr>
          <a:xfrm>
            <a:off x="348597" y="612648"/>
            <a:ext cx="5450840" cy="5632704"/>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2D690A06-2C85-CA44-B4E8-B1CAABEA1860}"/>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Pennant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5" name="Title 5">
            <a:extLst>
              <a:ext uri="{FF2B5EF4-FFF2-40B4-BE49-F238E27FC236}">
                <a16:creationId xmlns:a16="http://schemas.microsoft.com/office/drawing/2014/main" id="{27C1E499-8510-FF40-A11C-D40BB4F4BFA9}"/>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93329D26-0CF1-804C-AD50-422D0C5A60FC}"/>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553232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Slide-4">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Agenda Slide – No Image</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6324600" y="914400"/>
            <a:ext cx="5638800" cy="5029200"/>
          </a:xfrm>
        </p:spPr>
        <p:txBody>
          <a:bodyPr lIns="0" anchor="ctr">
            <a:noAutofit/>
          </a:bodyPr>
          <a:lstStyle>
            <a:lvl1pPr marL="457189" marR="0" indent="-457189" algn="l" defTabSz="914354" rtl="0" eaLnBrk="1" fontAlgn="auto" latinLnBrk="0" hangingPunct="1">
              <a:lnSpc>
                <a:spcPct val="100000"/>
              </a:lnSpc>
              <a:spcBef>
                <a:spcPts val="1000"/>
              </a:spcBef>
              <a:spcAft>
                <a:spcPts val="0"/>
              </a:spcAft>
              <a:buClrTx/>
              <a:buSzTx/>
              <a:buFont typeface="+mj-lt"/>
              <a:buAutoNum type="arabicPeriod"/>
              <a:tabLst/>
              <a:defRPr sz="2133"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1038577" y="-3160889"/>
            <a:ext cx="0" cy="0"/>
          </a:xfrm>
          <a:prstGeom prst="rect">
            <a:avLst/>
          </a:prstGeom>
          <a:noFill/>
          <a:ln>
            <a:noFill/>
          </a:ln>
        </p:spPr>
        <p:txBody>
          <a:bodyPr vert="horz" wrap="none" lIns="121920" tIns="60960" rIns="121920" bIns="60960" rtlCol="0" anchor="ctr">
            <a:noAutofit/>
          </a:bodyPr>
          <a:lstStyle/>
          <a:p>
            <a:pPr algn="l"/>
            <a:endParaRPr lang="en-US" sz="2400" b="0" i="0" dirty="0">
              <a:latin typeface="Girl Scout Display Light" panose="02020003000000000000" pitchFamily="18" charset="0"/>
            </a:endParaRPr>
          </a:p>
        </p:txBody>
      </p:sp>
      <p:sp>
        <p:nvSpPr>
          <p:cNvPr id="3" name="TextBox 2">
            <a:extLst>
              <a:ext uri="{FF2B5EF4-FFF2-40B4-BE49-F238E27FC236}">
                <a16:creationId xmlns:a16="http://schemas.microsoft.com/office/drawing/2014/main" id="{E4F73BCE-C90A-7D41-8D4E-51C9F628AA57}"/>
              </a:ext>
            </a:extLst>
          </p:cNvPr>
          <p:cNvSpPr txBox="1"/>
          <p:nvPr userDrawn="1"/>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chemeClr val="bg1"/>
                </a:solidFill>
                <a:effectLst/>
                <a:uLnTx/>
                <a:uFillTx/>
                <a:latin typeface="Girl Scout Display Light" panose="02020003000000000000" pitchFamily="18" charset="0"/>
                <a:ea typeface="+mj-ea"/>
                <a:cs typeface="+mj-cs"/>
              </a:rPr>
              <a:t>Agenda</a:t>
            </a:r>
            <a:endParaRPr lang="en-US" sz="5867" b="0" i="0" dirty="0">
              <a:solidFill>
                <a:schemeClr val="bg1"/>
              </a:solidFill>
              <a:latin typeface="Girl Scout Display Light" panose="02020003000000000000" pitchFamily="18" charset="0"/>
            </a:endParaRPr>
          </a:p>
        </p:txBody>
      </p:sp>
      <p:sp>
        <p:nvSpPr>
          <p:cNvPr id="16" name="TextBox 15">
            <a:extLst>
              <a:ext uri="{FF2B5EF4-FFF2-40B4-BE49-F238E27FC236}">
                <a16:creationId xmlns:a16="http://schemas.microsoft.com/office/drawing/2014/main" id="{CC60F02C-A714-3B4B-AED8-88BFC2F260C4}"/>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Agenda Items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16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Footer Placeholder 4">
            <a:extLst>
              <a:ext uri="{FF2B5EF4-FFF2-40B4-BE49-F238E27FC236}">
                <a16:creationId xmlns:a16="http://schemas.microsoft.com/office/drawing/2014/main" id="{619D8C1D-FBD2-964C-AC5A-54B36DA7636B}"/>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443773941"/>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tatement Slide w/ Image - Pennant Frame v2">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8E1873-B24C-A342-AF59-3EEA5E34A35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2467" y="613834"/>
            <a:ext cx="5630333" cy="5630333"/>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Barrel Shape | Pennant Frame</a:t>
            </a:r>
          </a:p>
        </p:txBody>
      </p:sp>
      <p:sp>
        <p:nvSpPr>
          <p:cNvPr id="12" name="Picture Placeholder 9">
            <a:extLst>
              <a:ext uri="{FF2B5EF4-FFF2-40B4-BE49-F238E27FC236}">
                <a16:creationId xmlns:a16="http://schemas.microsoft.com/office/drawing/2014/main" id="{3B166E79-97FE-E84D-AAFC-606A3EA5F463}"/>
              </a:ext>
            </a:extLst>
          </p:cNvPr>
          <p:cNvSpPr>
            <a:spLocks noGrp="1"/>
          </p:cNvSpPr>
          <p:nvPr>
            <p:ph type="pic" sz="quarter" idx="21" hasCustomPrompt="1"/>
          </p:nvPr>
        </p:nvSpPr>
        <p:spPr>
          <a:xfrm>
            <a:off x="6417535" y="612648"/>
            <a:ext cx="5450840" cy="5632704"/>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2D690A06-2C85-CA44-B4E8-B1CAABEA1860}"/>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Pennant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5" name="Title 5">
            <a:extLst>
              <a:ext uri="{FF2B5EF4-FFF2-40B4-BE49-F238E27FC236}">
                <a16:creationId xmlns:a16="http://schemas.microsoft.com/office/drawing/2014/main" id="{27C1E499-8510-FF40-A11C-D40BB4F4BFA9}"/>
              </a:ext>
            </a:extLst>
          </p:cNvPr>
          <p:cNvSpPr>
            <a:spLocks noGrp="1"/>
          </p:cNvSpPr>
          <p:nvPr>
            <p:ph type="title" hasCustomPrompt="1"/>
          </p:nvPr>
        </p:nvSpPr>
        <p:spPr>
          <a:xfrm>
            <a:off x="2918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93329D26-0CF1-804C-AD50-422D0C5A60FC}"/>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93976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plit Statement Slide w/ Image - Pennant Fram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C4156D9-81A0-8644-99F3-E280EB2F88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613834"/>
            <a:ext cx="5630333" cy="5630333"/>
          </a:xfrm>
          <a:prstGeom prst="rect">
            <a:avLst/>
          </a:prstGeom>
        </p:spPr>
      </p:pic>
      <p:sp>
        <p:nvSpPr>
          <p:cNvPr id="11" name="Rectangle 10">
            <a:extLst>
              <a:ext uri="{FF2B5EF4-FFF2-40B4-BE49-F238E27FC236}">
                <a16:creationId xmlns:a16="http://schemas.microsoft.com/office/drawing/2014/main" id="{61A08556-AF3F-4F41-B62F-DD5C5F3473D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Pennant Frame | Barrel Shape</a:t>
            </a:r>
          </a:p>
        </p:txBody>
      </p:sp>
      <p:sp>
        <p:nvSpPr>
          <p:cNvPr id="10" name="Picture Placeholder 9">
            <a:extLst>
              <a:ext uri="{FF2B5EF4-FFF2-40B4-BE49-F238E27FC236}">
                <a16:creationId xmlns:a16="http://schemas.microsoft.com/office/drawing/2014/main" id="{F2E4034E-063F-554A-A211-DC4157C702CE}"/>
              </a:ext>
            </a:extLst>
          </p:cNvPr>
          <p:cNvSpPr>
            <a:spLocks noGrp="1"/>
          </p:cNvSpPr>
          <p:nvPr>
            <p:ph type="pic" sz="quarter" idx="21" hasCustomPrompt="1"/>
          </p:nvPr>
        </p:nvSpPr>
        <p:spPr>
          <a:xfrm>
            <a:off x="348597" y="612648"/>
            <a:ext cx="5450840" cy="5632704"/>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4" name="Text Placeholder 46">
            <a:extLst>
              <a:ext uri="{FF2B5EF4-FFF2-40B4-BE49-F238E27FC236}">
                <a16:creationId xmlns:a16="http://schemas.microsoft.com/office/drawing/2014/main" id="{07931F5A-7345-A14F-826A-C78FE110BC41}"/>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6" name="TextBox 15">
            <a:extLst>
              <a:ext uri="{FF2B5EF4-FFF2-40B4-BE49-F238E27FC236}">
                <a16:creationId xmlns:a16="http://schemas.microsoft.com/office/drawing/2014/main" id="{125159E4-F343-1441-A469-BD532CA0FD23}"/>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Pennant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7" name="Title 5">
            <a:extLst>
              <a:ext uri="{FF2B5EF4-FFF2-40B4-BE49-F238E27FC236}">
                <a16:creationId xmlns:a16="http://schemas.microsoft.com/office/drawing/2014/main" id="{EADD21B5-9A97-B141-A7A2-28833E7E6B53}"/>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748232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plit Statement Slide | Pennant Frame Only">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A08556-AF3F-4F41-B62F-DD5C5F3473D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Pennant Frame - No Shape</a:t>
            </a:r>
          </a:p>
        </p:txBody>
      </p:sp>
      <p:sp>
        <p:nvSpPr>
          <p:cNvPr id="12" name="Picture Placeholder 9">
            <a:extLst>
              <a:ext uri="{FF2B5EF4-FFF2-40B4-BE49-F238E27FC236}">
                <a16:creationId xmlns:a16="http://schemas.microsoft.com/office/drawing/2014/main" id="{79FDF31C-42D9-C441-B2B2-C00D973395D0}"/>
              </a:ext>
            </a:extLst>
          </p:cNvPr>
          <p:cNvSpPr>
            <a:spLocks noGrp="1"/>
          </p:cNvSpPr>
          <p:nvPr>
            <p:ph type="pic" sz="quarter" idx="21" hasCustomPrompt="1"/>
          </p:nvPr>
        </p:nvSpPr>
        <p:spPr>
          <a:xfrm>
            <a:off x="348597" y="612648"/>
            <a:ext cx="5450840" cy="5632704"/>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3" name="Text Placeholder 46">
            <a:extLst>
              <a:ext uri="{FF2B5EF4-FFF2-40B4-BE49-F238E27FC236}">
                <a16:creationId xmlns:a16="http://schemas.microsoft.com/office/drawing/2014/main" id="{DDE2233D-9933-0D42-A901-FEDA7E9F8269}"/>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6" name="TextBox 15">
            <a:extLst>
              <a:ext uri="{FF2B5EF4-FFF2-40B4-BE49-F238E27FC236}">
                <a16:creationId xmlns:a16="http://schemas.microsoft.com/office/drawing/2014/main" id="{37249846-E3F0-CA45-9512-D9927BA18F01}"/>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Pennant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7" name="Title 5">
            <a:extLst>
              <a:ext uri="{FF2B5EF4-FFF2-40B4-BE49-F238E27FC236}">
                <a16:creationId xmlns:a16="http://schemas.microsoft.com/office/drawing/2014/main" id="{D549FCD5-E1C8-1542-B9B5-345B152E0F24}"/>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839638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tatement Slide w/ Image - Hexagon Fram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03E6DED-2C40-C84B-8EAE-EE8973A8155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4154" y="571500"/>
            <a:ext cx="5690852" cy="5715000"/>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49" name="Title 5">
            <a:extLst>
              <a:ext uri="{FF2B5EF4-FFF2-40B4-BE49-F238E27FC236}">
                <a16:creationId xmlns:a16="http://schemas.microsoft.com/office/drawing/2014/main" id="{3585B4EB-04F7-A64B-A6C3-A53563778058}"/>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Hexagon Frame | Octagon Shape</a:t>
            </a:r>
          </a:p>
        </p:txBody>
      </p:sp>
      <p:sp>
        <p:nvSpPr>
          <p:cNvPr id="12" name="Picture Placeholder 68">
            <a:extLst>
              <a:ext uri="{FF2B5EF4-FFF2-40B4-BE49-F238E27FC236}">
                <a16:creationId xmlns:a16="http://schemas.microsoft.com/office/drawing/2014/main" id="{40B85A00-3FB4-0F42-AAC5-DF91F3037758}"/>
              </a:ext>
            </a:extLst>
          </p:cNvPr>
          <p:cNvSpPr>
            <a:spLocks noGrp="1"/>
          </p:cNvSpPr>
          <p:nvPr>
            <p:ph type="pic" sz="quarter" idx="16" hasCustomPrompt="1"/>
          </p:nvPr>
        </p:nvSpPr>
        <p:spPr>
          <a:xfrm>
            <a:off x="254001" y="571500"/>
            <a:ext cx="5632431" cy="5715000"/>
          </a:xfrm>
          <a:custGeom>
            <a:avLst/>
            <a:gdLst>
              <a:gd name="connsiteX0" fmla="*/ 1727764 w 5632431"/>
              <a:gd name="connsiteY0" fmla="*/ 0 h 5715000"/>
              <a:gd name="connsiteX1" fmla="*/ 2765955 w 5632431"/>
              <a:gd name="connsiteY1" fmla="*/ 1 h 5715000"/>
              <a:gd name="connsiteX2" fmla="*/ 3904607 w 5632431"/>
              <a:gd name="connsiteY2" fmla="*/ 1 h 5715000"/>
              <a:gd name="connsiteX3" fmla="*/ 4064608 w 5632431"/>
              <a:gd name="connsiteY3" fmla="*/ 92309 h 5715000"/>
              <a:gd name="connsiteX4" fmla="*/ 5607697 w 5632431"/>
              <a:gd name="connsiteY4" fmla="*/ 2765007 h 5715000"/>
              <a:gd name="connsiteX5" fmla="*/ 5607697 w 5632431"/>
              <a:gd name="connsiteY5" fmla="*/ 2949625 h 5715000"/>
              <a:gd name="connsiteX6" fmla="*/ 4064791 w 5632431"/>
              <a:gd name="connsiteY6" fmla="*/ 5622569 h 5715000"/>
              <a:gd name="connsiteX7" fmla="*/ 3904729 w 5632431"/>
              <a:gd name="connsiteY7" fmla="*/ 5715000 h 5715000"/>
              <a:gd name="connsiteX8" fmla="*/ 3675290 w 5632431"/>
              <a:gd name="connsiteY8" fmla="*/ 5715000 h 5715000"/>
              <a:gd name="connsiteX9" fmla="*/ 2790051 w 5632431"/>
              <a:gd name="connsiteY9" fmla="*/ 5715000 h 5715000"/>
              <a:gd name="connsiteX10" fmla="*/ 2765953 w 5632431"/>
              <a:gd name="connsiteY10" fmla="*/ 5715000 h 5715000"/>
              <a:gd name="connsiteX11" fmla="*/ 1727763 w 5632431"/>
              <a:gd name="connsiteY11" fmla="*/ 5714999 h 5715000"/>
              <a:gd name="connsiteX12" fmla="*/ 1567762 w 5632431"/>
              <a:gd name="connsiteY12" fmla="*/ 5622691 h 5715000"/>
              <a:gd name="connsiteX13" fmla="*/ 24735 w 5632431"/>
              <a:gd name="connsiteY13" fmla="*/ 2949869 h 5715000"/>
              <a:gd name="connsiteX14" fmla="*/ 24735 w 5632431"/>
              <a:gd name="connsiteY14" fmla="*/ 2765253 h 5715000"/>
              <a:gd name="connsiteX15" fmla="*/ 1567763 w 5632431"/>
              <a:gd name="connsiteY15" fmla="*/ 92308 h 5715000"/>
              <a:gd name="connsiteX16" fmla="*/ 1727764 w 5632431"/>
              <a:gd name="connsiteY16"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2431" h="5715000">
                <a:moveTo>
                  <a:pt x="1727764" y="0"/>
                </a:moveTo>
                <a:lnTo>
                  <a:pt x="2765955" y="1"/>
                </a:lnTo>
                <a:lnTo>
                  <a:pt x="3904607" y="1"/>
                </a:lnTo>
                <a:cubicBezTo>
                  <a:pt x="3970606" y="-42"/>
                  <a:pt x="4031608" y="35151"/>
                  <a:pt x="4064608" y="92309"/>
                </a:cubicBezTo>
                <a:lnTo>
                  <a:pt x="5607697" y="2765007"/>
                </a:lnTo>
                <a:cubicBezTo>
                  <a:pt x="5640676" y="2822128"/>
                  <a:pt x="5640676" y="2892503"/>
                  <a:pt x="5607697" y="2949625"/>
                </a:cubicBezTo>
                <a:lnTo>
                  <a:pt x="4064791" y="5622569"/>
                </a:lnTo>
                <a:cubicBezTo>
                  <a:pt x="4031812" y="5679792"/>
                  <a:pt x="3970776" y="5715039"/>
                  <a:pt x="3904729" y="5715000"/>
                </a:cubicBezTo>
                <a:lnTo>
                  <a:pt x="3675290" y="5715000"/>
                </a:lnTo>
                <a:lnTo>
                  <a:pt x="2790051" y="5715000"/>
                </a:lnTo>
                <a:lnTo>
                  <a:pt x="2765953" y="5715000"/>
                </a:lnTo>
                <a:lnTo>
                  <a:pt x="1727763" y="5714999"/>
                </a:lnTo>
                <a:cubicBezTo>
                  <a:pt x="1661764" y="5715042"/>
                  <a:pt x="1600762" y="5679848"/>
                  <a:pt x="1567762" y="5622691"/>
                </a:cubicBezTo>
                <a:lnTo>
                  <a:pt x="24735" y="2949869"/>
                </a:lnTo>
                <a:cubicBezTo>
                  <a:pt x="-8244" y="2892749"/>
                  <a:pt x="-8244" y="2822373"/>
                  <a:pt x="24735" y="2765253"/>
                </a:cubicBezTo>
                <a:lnTo>
                  <a:pt x="1567763" y="92308"/>
                </a:lnTo>
                <a:cubicBezTo>
                  <a:pt x="1600819" y="35208"/>
                  <a:pt x="1661786" y="34"/>
                  <a:pt x="1727764"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tx1"/>
                </a:solidFill>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1" name="TextBox 10">
            <a:extLst>
              <a:ext uri="{FF2B5EF4-FFF2-40B4-BE49-F238E27FC236}">
                <a16:creationId xmlns:a16="http://schemas.microsoft.com/office/drawing/2014/main" id="{34770770-D1B6-A04A-BA3D-CA9F7573EB7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Hexagon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4" name="Text Placeholder 46">
            <a:extLst>
              <a:ext uri="{FF2B5EF4-FFF2-40B4-BE49-F238E27FC236}">
                <a16:creationId xmlns:a16="http://schemas.microsoft.com/office/drawing/2014/main" id="{4C1895CD-5C77-C942-BEF6-44C777E209FD}"/>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778487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tatement Slide w/ Image - Hexagon Frame v2">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03E6DED-2C40-C84B-8EAE-EE8973A8155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2574" y="571500"/>
            <a:ext cx="5690852" cy="5715000"/>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49" name="Title 5">
            <a:extLst>
              <a:ext uri="{FF2B5EF4-FFF2-40B4-BE49-F238E27FC236}">
                <a16:creationId xmlns:a16="http://schemas.microsoft.com/office/drawing/2014/main" id="{3585B4EB-04F7-A64B-A6C3-A53563778058}"/>
              </a:ext>
            </a:extLst>
          </p:cNvPr>
          <p:cNvSpPr>
            <a:spLocks noGrp="1"/>
          </p:cNvSpPr>
          <p:nvPr>
            <p:ph type="title" hasCustomPrompt="1"/>
          </p:nvPr>
        </p:nvSpPr>
        <p:spPr>
          <a:xfrm>
            <a:off x="23549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Hexagon Frame | Octagon Shape</a:t>
            </a:r>
          </a:p>
        </p:txBody>
      </p:sp>
      <p:sp>
        <p:nvSpPr>
          <p:cNvPr id="12" name="Picture Placeholder 68">
            <a:extLst>
              <a:ext uri="{FF2B5EF4-FFF2-40B4-BE49-F238E27FC236}">
                <a16:creationId xmlns:a16="http://schemas.microsoft.com/office/drawing/2014/main" id="{40B85A00-3FB4-0F42-AAC5-DF91F3037758}"/>
              </a:ext>
            </a:extLst>
          </p:cNvPr>
          <p:cNvSpPr>
            <a:spLocks noGrp="1"/>
          </p:cNvSpPr>
          <p:nvPr>
            <p:ph type="pic" sz="quarter" idx="16" hasCustomPrompt="1"/>
          </p:nvPr>
        </p:nvSpPr>
        <p:spPr>
          <a:xfrm>
            <a:off x="6318139" y="571500"/>
            <a:ext cx="5632431" cy="5715000"/>
          </a:xfrm>
          <a:custGeom>
            <a:avLst/>
            <a:gdLst>
              <a:gd name="connsiteX0" fmla="*/ 1727764 w 5632431"/>
              <a:gd name="connsiteY0" fmla="*/ 0 h 5715000"/>
              <a:gd name="connsiteX1" fmla="*/ 2765955 w 5632431"/>
              <a:gd name="connsiteY1" fmla="*/ 1 h 5715000"/>
              <a:gd name="connsiteX2" fmla="*/ 3904607 w 5632431"/>
              <a:gd name="connsiteY2" fmla="*/ 1 h 5715000"/>
              <a:gd name="connsiteX3" fmla="*/ 4064608 w 5632431"/>
              <a:gd name="connsiteY3" fmla="*/ 92309 h 5715000"/>
              <a:gd name="connsiteX4" fmla="*/ 5607697 w 5632431"/>
              <a:gd name="connsiteY4" fmla="*/ 2765007 h 5715000"/>
              <a:gd name="connsiteX5" fmla="*/ 5607697 w 5632431"/>
              <a:gd name="connsiteY5" fmla="*/ 2949625 h 5715000"/>
              <a:gd name="connsiteX6" fmla="*/ 4064791 w 5632431"/>
              <a:gd name="connsiteY6" fmla="*/ 5622569 h 5715000"/>
              <a:gd name="connsiteX7" fmla="*/ 3904729 w 5632431"/>
              <a:gd name="connsiteY7" fmla="*/ 5715000 h 5715000"/>
              <a:gd name="connsiteX8" fmla="*/ 3675290 w 5632431"/>
              <a:gd name="connsiteY8" fmla="*/ 5715000 h 5715000"/>
              <a:gd name="connsiteX9" fmla="*/ 2790051 w 5632431"/>
              <a:gd name="connsiteY9" fmla="*/ 5715000 h 5715000"/>
              <a:gd name="connsiteX10" fmla="*/ 2765953 w 5632431"/>
              <a:gd name="connsiteY10" fmla="*/ 5715000 h 5715000"/>
              <a:gd name="connsiteX11" fmla="*/ 1727763 w 5632431"/>
              <a:gd name="connsiteY11" fmla="*/ 5714999 h 5715000"/>
              <a:gd name="connsiteX12" fmla="*/ 1567762 w 5632431"/>
              <a:gd name="connsiteY12" fmla="*/ 5622691 h 5715000"/>
              <a:gd name="connsiteX13" fmla="*/ 24735 w 5632431"/>
              <a:gd name="connsiteY13" fmla="*/ 2949869 h 5715000"/>
              <a:gd name="connsiteX14" fmla="*/ 24735 w 5632431"/>
              <a:gd name="connsiteY14" fmla="*/ 2765253 h 5715000"/>
              <a:gd name="connsiteX15" fmla="*/ 1567763 w 5632431"/>
              <a:gd name="connsiteY15" fmla="*/ 92308 h 5715000"/>
              <a:gd name="connsiteX16" fmla="*/ 1727764 w 5632431"/>
              <a:gd name="connsiteY16"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2431" h="5715000">
                <a:moveTo>
                  <a:pt x="1727764" y="0"/>
                </a:moveTo>
                <a:lnTo>
                  <a:pt x="2765955" y="1"/>
                </a:lnTo>
                <a:lnTo>
                  <a:pt x="3904607" y="1"/>
                </a:lnTo>
                <a:cubicBezTo>
                  <a:pt x="3970606" y="-42"/>
                  <a:pt x="4031608" y="35151"/>
                  <a:pt x="4064608" y="92309"/>
                </a:cubicBezTo>
                <a:lnTo>
                  <a:pt x="5607697" y="2765007"/>
                </a:lnTo>
                <a:cubicBezTo>
                  <a:pt x="5640676" y="2822128"/>
                  <a:pt x="5640676" y="2892503"/>
                  <a:pt x="5607697" y="2949625"/>
                </a:cubicBezTo>
                <a:lnTo>
                  <a:pt x="4064791" y="5622569"/>
                </a:lnTo>
                <a:cubicBezTo>
                  <a:pt x="4031812" y="5679792"/>
                  <a:pt x="3970776" y="5715039"/>
                  <a:pt x="3904729" y="5715000"/>
                </a:cubicBezTo>
                <a:lnTo>
                  <a:pt x="3675290" y="5715000"/>
                </a:lnTo>
                <a:lnTo>
                  <a:pt x="2790051" y="5715000"/>
                </a:lnTo>
                <a:lnTo>
                  <a:pt x="2765953" y="5715000"/>
                </a:lnTo>
                <a:lnTo>
                  <a:pt x="1727763" y="5714999"/>
                </a:lnTo>
                <a:cubicBezTo>
                  <a:pt x="1661764" y="5715042"/>
                  <a:pt x="1600762" y="5679848"/>
                  <a:pt x="1567762" y="5622691"/>
                </a:cubicBezTo>
                <a:lnTo>
                  <a:pt x="24735" y="2949869"/>
                </a:lnTo>
                <a:cubicBezTo>
                  <a:pt x="-8244" y="2892749"/>
                  <a:pt x="-8244" y="2822373"/>
                  <a:pt x="24735" y="2765253"/>
                </a:cubicBezTo>
                <a:lnTo>
                  <a:pt x="1567763" y="92308"/>
                </a:lnTo>
                <a:cubicBezTo>
                  <a:pt x="1600819" y="35208"/>
                  <a:pt x="1661786" y="34"/>
                  <a:pt x="1727764"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tx1"/>
                </a:solidFill>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1" name="TextBox 10">
            <a:extLst>
              <a:ext uri="{FF2B5EF4-FFF2-40B4-BE49-F238E27FC236}">
                <a16:creationId xmlns:a16="http://schemas.microsoft.com/office/drawing/2014/main" id="{34770770-D1B6-A04A-BA3D-CA9F7573EB7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Hexagon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4" name="Text Placeholder 46">
            <a:extLst>
              <a:ext uri="{FF2B5EF4-FFF2-40B4-BE49-F238E27FC236}">
                <a16:creationId xmlns:a16="http://schemas.microsoft.com/office/drawing/2014/main" id="{4C1895CD-5C77-C942-BEF6-44C777E209FD}"/>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559514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plit Statement Slide w/ Image - Hexagon Fram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7E38C5D-1078-7746-A16C-9F71760F530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4154" y="571500"/>
            <a:ext cx="5690852" cy="5715000"/>
          </a:xfrm>
          <a:prstGeom prst="rect">
            <a:avLst/>
          </a:prstGeom>
        </p:spPr>
      </p:pic>
      <p:sp>
        <p:nvSpPr>
          <p:cNvPr id="10" name="Rectangle 9">
            <a:extLst>
              <a:ext uri="{FF2B5EF4-FFF2-40B4-BE49-F238E27FC236}">
                <a16:creationId xmlns:a16="http://schemas.microsoft.com/office/drawing/2014/main" id="{3E2CE782-59C8-0046-AB36-F93C23A50C0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Hexagon Frame | Octagon Shape</a:t>
            </a:r>
          </a:p>
        </p:txBody>
      </p:sp>
      <p:sp>
        <p:nvSpPr>
          <p:cNvPr id="12" name="Picture Placeholder 68">
            <a:extLst>
              <a:ext uri="{FF2B5EF4-FFF2-40B4-BE49-F238E27FC236}">
                <a16:creationId xmlns:a16="http://schemas.microsoft.com/office/drawing/2014/main" id="{40B85A00-3FB4-0F42-AAC5-DF91F3037758}"/>
              </a:ext>
            </a:extLst>
          </p:cNvPr>
          <p:cNvSpPr>
            <a:spLocks noGrp="1"/>
          </p:cNvSpPr>
          <p:nvPr>
            <p:ph type="pic" sz="quarter" idx="16" hasCustomPrompt="1"/>
          </p:nvPr>
        </p:nvSpPr>
        <p:spPr>
          <a:xfrm>
            <a:off x="254001" y="571500"/>
            <a:ext cx="5632431" cy="5715000"/>
          </a:xfrm>
          <a:custGeom>
            <a:avLst/>
            <a:gdLst>
              <a:gd name="connsiteX0" fmla="*/ 1727764 w 5632431"/>
              <a:gd name="connsiteY0" fmla="*/ 0 h 5715000"/>
              <a:gd name="connsiteX1" fmla="*/ 2765955 w 5632431"/>
              <a:gd name="connsiteY1" fmla="*/ 1 h 5715000"/>
              <a:gd name="connsiteX2" fmla="*/ 3904607 w 5632431"/>
              <a:gd name="connsiteY2" fmla="*/ 1 h 5715000"/>
              <a:gd name="connsiteX3" fmla="*/ 4064608 w 5632431"/>
              <a:gd name="connsiteY3" fmla="*/ 92309 h 5715000"/>
              <a:gd name="connsiteX4" fmla="*/ 5607697 w 5632431"/>
              <a:gd name="connsiteY4" fmla="*/ 2765007 h 5715000"/>
              <a:gd name="connsiteX5" fmla="*/ 5607697 w 5632431"/>
              <a:gd name="connsiteY5" fmla="*/ 2949625 h 5715000"/>
              <a:gd name="connsiteX6" fmla="*/ 4064791 w 5632431"/>
              <a:gd name="connsiteY6" fmla="*/ 5622569 h 5715000"/>
              <a:gd name="connsiteX7" fmla="*/ 3904729 w 5632431"/>
              <a:gd name="connsiteY7" fmla="*/ 5715000 h 5715000"/>
              <a:gd name="connsiteX8" fmla="*/ 3675290 w 5632431"/>
              <a:gd name="connsiteY8" fmla="*/ 5715000 h 5715000"/>
              <a:gd name="connsiteX9" fmla="*/ 2790051 w 5632431"/>
              <a:gd name="connsiteY9" fmla="*/ 5715000 h 5715000"/>
              <a:gd name="connsiteX10" fmla="*/ 2765953 w 5632431"/>
              <a:gd name="connsiteY10" fmla="*/ 5715000 h 5715000"/>
              <a:gd name="connsiteX11" fmla="*/ 1727763 w 5632431"/>
              <a:gd name="connsiteY11" fmla="*/ 5714999 h 5715000"/>
              <a:gd name="connsiteX12" fmla="*/ 1567762 w 5632431"/>
              <a:gd name="connsiteY12" fmla="*/ 5622691 h 5715000"/>
              <a:gd name="connsiteX13" fmla="*/ 24735 w 5632431"/>
              <a:gd name="connsiteY13" fmla="*/ 2949869 h 5715000"/>
              <a:gd name="connsiteX14" fmla="*/ 24735 w 5632431"/>
              <a:gd name="connsiteY14" fmla="*/ 2765253 h 5715000"/>
              <a:gd name="connsiteX15" fmla="*/ 1567763 w 5632431"/>
              <a:gd name="connsiteY15" fmla="*/ 92308 h 5715000"/>
              <a:gd name="connsiteX16" fmla="*/ 1727764 w 5632431"/>
              <a:gd name="connsiteY16"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2431" h="5715000">
                <a:moveTo>
                  <a:pt x="1727764" y="0"/>
                </a:moveTo>
                <a:lnTo>
                  <a:pt x="2765955" y="1"/>
                </a:lnTo>
                <a:lnTo>
                  <a:pt x="3904607" y="1"/>
                </a:lnTo>
                <a:cubicBezTo>
                  <a:pt x="3970606" y="-42"/>
                  <a:pt x="4031608" y="35151"/>
                  <a:pt x="4064608" y="92309"/>
                </a:cubicBezTo>
                <a:lnTo>
                  <a:pt x="5607697" y="2765007"/>
                </a:lnTo>
                <a:cubicBezTo>
                  <a:pt x="5640676" y="2822128"/>
                  <a:pt x="5640676" y="2892503"/>
                  <a:pt x="5607697" y="2949625"/>
                </a:cubicBezTo>
                <a:lnTo>
                  <a:pt x="4064791" y="5622569"/>
                </a:lnTo>
                <a:cubicBezTo>
                  <a:pt x="4031812" y="5679792"/>
                  <a:pt x="3970776" y="5715039"/>
                  <a:pt x="3904729" y="5715000"/>
                </a:cubicBezTo>
                <a:lnTo>
                  <a:pt x="3675290" y="5715000"/>
                </a:lnTo>
                <a:lnTo>
                  <a:pt x="2790051" y="5715000"/>
                </a:lnTo>
                <a:lnTo>
                  <a:pt x="2765953" y="5715000"/>
                </a:lnTo>
                <a:lnTo>
                  <a:pt x="1727763" y="5714999"/>
                </a:lnTo>
                <a:cubicBezTo>
                  <a:pt x="1661764" y="5715042"/>
                  <a:pt x="1600762" y="5679848"/>
                  <a:pt x="1567762" y="5622691"/>
                </a:cubicBezTo>
                <a:lnTo>
                  <a:pt x="24735" y="2949869"/>
                </a:lnTo>
                <a:cubicBezTo>
                  <a:pt x="-8244" y="2892749"/>
                  <a:pt x="-8244" y="2822373"/>
                  <a:pt x="24735" y="2765253"/>
                </a:cubicBezTo>
                <a:lnTo>
                  <a:pt x="1567763" y="92308"/>
                </a:lnTo>
                <a:cubicBezTo>
                  <a:pt x="1600819" y="35208"/>
                  <a:pt x="1661786" y="34"/>
                  <a:pt x="1727764"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tx1"/>
                </a:solidFill>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3" name="Text Placeholder 46">
            <a:extLst>
              <a:ext uri="{FF2B5EF4-FFF2-40B4-BE49-F238E27FC236}">
                <a16:creationId xmlns:a16="http://schemas.microsoft.com/office/drawing/2014/main" id="{F6857266-353D-0E40-8199-FC4D832B3C8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4" name="TextBox 13">
            <a:extLst>
              <a:ext uri="{FF2B5EF4-FFF2-40B4-BE49-F238E27FC236}">
                <a16:creationId xmlns:a16="http://schemas.microsoft.com/office/drawing/2014/main" id="{EDC6FEE9-8DD9-984F-AB57-6529B01361DA}"/>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Hexagon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5" name="Title 5">
            <a:extLst>
              <a:ext uri="{FF2B5EF4-FFF2-40B4-BE49-F238E27FC236}">
                <a16:creationId xmlns:a16="http://schemas.microsoft.com/office/drawing/2014/main" id="{1848C496-1DD3-F044-AD92-7C0DBA7AFA9E}"/>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214383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plit Statement Slide | Hexagon Frame Only">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2CE782-59C8-0046-AB36-F93C23A50C0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Hexagon Frame – No Shape</a:t>
            </a:r>
          </a:p>
        </p:txBody>
      </p:sp>
      <p:sp>
        <p:nvSpPr>
          <p:cNvPr id="12" name="Picture Placeholder 68">
            <a:extLst>
              <a:ext uri="{FF2B5EF4-FFF2-40B4-BE49-F238E27FC236}">
                <a16:creationId xmlns:a16="http://schemas.microsoft.com/office/drawing/2014/main" id="{40B85A00-3FB4-0F42-AAC5-DF91F3037758}"/>
              </a:ext>
            </a:extLst>
          </p:cNvPr>
          <p:cNvSpPr>
            <a:spLocks noGrp="1"/>
          </p:cNvSpPr>
          <p:nvPr>
            <p:ph type="pic" sz="quarter" idx="16" hasCustomPrompt="1"/>
          </p:nvPr>
        </p:nvSpPr>
        <p:spPr>
          <a:xfrm>
            <a:off x="254001" y="571500"/>
            <a:ext cx="5632431" cy="5715000"/>
          </a:xfrm>
          <a:custGeom>
            <a:avLst/>
            <a:gdLst>
              <a:gd name="connsiteX0" fmla="*/ 1727764 w 5632431"/>
              <a:gd name="connsiteY0" fmla="*/ 0 h 5715000"/>
              <a:gd name="connsiteX1" fmla="*/ 2765955 w 5632431"/>
              <a:gd name="connsiteY1" fmla="*/ 1 h 5715000"/>
              <a:gd name="connsiteX2" fmla="*/ 3904607 w 5632431"/>
              <a:gd name="connsiteY2" fmla="*/ 1 h 5715000"/>
              <a:gd name="connsiteX3" fmla="*/ 4064608 w 5632431"/>
              <a:gd name="connsiteY3" fmla="*/ 92309 h 5715000"/>
              <a:gd name="connsiteX4" fmla="*/ 5607697 w 5632431"/>
              <a:gd name="connsiteY4" fmla="*/ 2765007 h 5715000"/>
              <a:gd name="connsiteX5" fmla="*/ 5607697 w 5632431"/>
              <a:gd name="connsiteY5" fmla="*/ 2949625 h 5715000"/>
              <a:gd name="connsiteX6" fmla="*/ 4064791 w 5632431"/>
              <a:gd name="connsiteY6" fmla="*/ 5622569 h 5715000"/>
              <a:gd name="connsiteX7" fmla="*/ 3904729 w 5632431"/>
              <a:gd name="connsiteY7" fmla="*/ 5715000 h 5715000"/>
              <a:gd name="connsiteX8" fmla="*/ 3675290 w 5632431"/>
              <a:gd name="connsiteY8" fmla="*/ 5715000 h 5715000"/>
              <a:gd name="connsiteX9" fmla="*/ 2790051 w 5632431"/>
              <a:gd name="connsiteY9" fmla="*/ 5715000 h 5715000"/>
              <a:gd name="connsiteX10" fmla="*/ 2765953 w 5632431"/>
              <a:gd name="connsiteY10" fmla="*/ 5715000 h 5715000"/>
              <a:gd name="connsiteX11" fmla="*/ 1727763 w 5632431"/>
              <a:gd name="connsiteY11" fmla="*/ 5714999 h 5715000"/>
              <a:gd name="connsiteX12" fmla="*/ 1567762 w 5632431"/>
              <a:gd name="connsiteY12" fmla="*/ 5622691 h 5715000"/>
              <a:gd name="connsiteX13" fmla="*/ 24735 w 5632431"/>
              <a:gd name="connsiteY13" fmla="*/ 2949869 h 5715000"/>
              <a:gd name="connsiteX14" fmla="*/ 24735 w 5632431"/>
              <a:gd name="connsiteY14" fmla="*/ 2765253 h 5715000"/>
              <a:gd name="connsiteX15" fmla="*/ 1567763 w 5632431"/>
              <a:gd name="connsiteY15" fmla="*/ 92308 h 5715000"/>
              <a:gd name="connsiteX16" fmla="*/ 1727764 w 5632431"/>
              <a:gd name="connsiteY16"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2431" h="5715000">
                <a:moveTo>
                  <a:pt x="1727764" y="0"/>
                </a:moveTo>
                <a:lnTo>
                  <a:pt x="2765955" y="1"/>
                </a:lnTo>
                <a:lnTo>
                  <a:pt x="3904607" y="1"/>
                </a:lnTo>
                <a:cubicBezTo>
                  <a:pt x="3970606" y="-42"/>
                  <a:pt x="4031608" y="35151"/>
                  <a:pt x="4064608" y="92309"/>
                </a:cubicBezTo>
                <a:lnTo>
                  <a:pt x="5607697" y="2765007"/>
                </a:lnTo>
                <a:cubicBezTo>
                  <a:pt x="5640676" y="2822128"/>
                  <a:pt x="5640676" y="2892503"/>
                  <a:pt x="5607697" y="2949625"/>
                </a:cubicBezTo>
                <a:lnTo>
                  <a:pt x="4064791" y="5622569"/>
                </a:lnTo>
                <a:cubicBezTo>
                  <a:pt x="4031812" y="5679792"/>
                  <a:pt x="3970776" y="5715039"/>
                  <a:pt x="3904729" y="5715000"/>
                </a:cubicBezTo>
                <a:lnTo>
                  <a:pt x="3675290" y="5715000"/>
                </a:lnTo>
                <a:lnTo>
                  <a:pt x="2790051" y="5715000"/>
                </a:lnTo>
                <a:lnTo>
                  <a:pt x="2765953" y="5715000"/>
                </a:lnTo>
                <a:lnTo>
                  <a:pt x="1727763" y="5714999"/>
                </a:lnTo>
                <a:cubicBezTo>
                  <a:pt x="1661764" y="5715042"/>
                  <a:pt x="1600762" y="5679848"/>
                  <a:pt x="1567762" y="5622691"/>
                </a:cubicBezTo>
                <a:lnTo>
                  <a:pt x="24735" y="2949869"/>
                </a:lnTo>
                <a:cubicBezTo>
                  <a:pt x="-8244" y="2892749"/>
                  <a:pt x="-8244" y="2822373"/>
                  <a:pt x="24735" y="2765253"/>
                </a:cubicBezTo>
                <a:lnTo>
                  <a:pt x="1567763" y="92308"/>
                </a:lnTo>
                <a:cubicBezTo>
                  <a:pt x="1600819" y="35208"/>
                  <a:pt x="1661786" y="34"/>
                  <a:pt x="1727764"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tx1"/>
                </a:solidFill>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1" name="Text Placeholder 46">
            <a:extLst>
              <a:ext uri="{FF2B5EF4-FFF2-40B4-BE49-F238E27FC236}">
                <a16:creationId xmlns:a16="http://schemas.microsoft.com/office/drawing/2014/main" id="{E3BFB882-EA4D-9C40-AA6F-FBBC303C7608}"/>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3" name="TextBox 12">
            <a:extLst>
              <a:ext uri="{FF2B5EF4-FFF2-40B4-BE49-F238E27FC236}">
                <a16:creationId xmlns:a16="http://schemas.microsoft.com/office/drawing/2014/main" id="{EC0692FE-C1A9-E440-94DA-3ECFCC316BB5}"/>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Hexagon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4" name="Title 5">
            <a:extLst>
              <a:ext uri="{FF2B5EF4-FFF2-40B4-BE49-F238E27FC236}">
                <a16:creationId xmlns:a16="http://schemas.microsoft.com/office/drawing/2014/main" id="{B0344F44-52B3-9440-89BE-D59D07BF72E2}"/>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830362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tatement Slide w/ Image - Notched Fram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AE830E54-DEA9-2E41-A5D6-59213A9EB143}"/>
              </a:ext>
            </a:extLst>
          </p:cNvPr>
          <p:cNvSpPr/>
          <p:nvPr userDrawn="1"/>
        </p:nvSpPr>
        <p:spPr>
          <a:xfrm>
            <a:off x="6347009" y="612648"/>
            <a:ext cx="5632704" cy="5632704"/>
          </a:xfrm>
          <a:custGeom>
            <a:avLst/>
            <a:gdLst>
              <a:gd name="connsiteX0" fmla="*/ 1928462 w 5618657"/>
              <a:gd name="connsiteY0" fmla="*/ 1 h 6378877"/>
              <a:gd name="connsiteX1" fmla="*/ 2941265 w 5618657"/>
              <a:gd name="connsiteY1" fmla="*/ 1 h 6378877"/>
              <a:gd name="connsiteX2" fmla="*/ 2941265 w 5618657"/>
              <a:gd name="connsiteY2" fmla="*/ 1 h 6378877"/>
              <a:gd name="connsiteX3" fmla="*/ 3512272 w 5618657"/>
              <a:gd name="connsiteY3" fmla="*/ 1 h 6378877"/>
              <a:gd name="connsiteX4" fmla="*/ 3512272 w 5618657"/>
              <a:gd name="connsiteY4" fmla="*/ 1 h 6378877"/>
              <a:gd name="connsiteX5" fmla="*/ 3690119 w 5618657"/>
              <a:gd name="connsiteY5" fmla="*/ 1 h 6378877"/>
              <a:gd name="connsiteX6" fmla="*/ 3868706 w 5618657"/>
              <a:gd name="connsiteY6" fmla="*/ 103033 h 6378877"/>
              <a:gd name="connsiteX7" fmla="*/ 5591045 w 5618657"/>
              <a:gd name="connsiteY7" fmla="*/ 3086202 h 6378877"/>
              <a:gd name="connsiteX8" fmla="*/ 5591045 w 5618657"/>
              <a:gd name="connsiteY8" fmla="*/ 3292265 h 6378877"/>
              <a:gd name="connsiteX9" fmla="*/ 3868913 w 5618657"/>
              <a:gd name="connsiteY9" fmla="*/ 6275709 h 6378877"/>
              <a:gd name="connsiteX10" fmla="*/ 3690258 w 5618657"/>
              <a:gd name="connsiteY10" fmla="*/ 6378877 h 6378877"/>
              <a:gd name="connsiteX11" fmla="*/ 3512272 w 5618657"/>
              <a:gd name="connsiteY11" fmla="*/ 6378877 h 6378877"/>
              <a:gd name="connsiteX12" fmla="*/ 2941265 w 5618657"/>
              <a:gd name="connsiteY12" fmla="*/ 6378877 h 6378877"/>
              <a:gd name="connsiteX13" fmla="*/ 2677389 w 5618657"/>
              <a:gd name="connsiteY13" fmla="*/ 6378877 h 6378877"/>
              <a:gd name="connsiteX14" fmla="*/ 2093129 w 5618657"/>
              <a:gd name="connsiteY14" fmla="*/ 6378877 h 6378877"/>
              <a:gd name="connsiteX15" fmla="*/ 1928462 w 5618657"/>
              <a:gd name="connsiteY15" fmla="*/ 6378877 h 6378877"/>
              <a:gd name="connsiteX16" fmla="*/ 1749875 w 5618657"/>
              <a:gd name="connsiteY16" fmla="*/ 6275846 h 6378877"/>
              <a:gd name="connsiteX17" fmla="*/ 27606 w 5618657"/>
              <a:gd name="connsiteY17" fmla="*/ 3292540 h 6378877"/>
              <a:gd name="connsiteX18" fmla="*/ 27606 w 5618657"/>
              <a:gd name="connsiteY18" fmla="*/ 3086477 h 6378877"/>
              <a:gd name="connsiteX19" fmla="*/ 1749875 w 5618657"/>
              <a:gd name="connsiteY19" fmla="*/ 103032 h 6378877"/>
              <a:gd name="connsiteX20" fmla="*/ 1928462 w 5618657"/>
              <a:gd name="connsiteY20" fmla="*/ 1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8657" h="6378877">
                <a:moveTo>
                  <a:pt x="1928462" y="1"/>
                </a:moveTo>
                <a:lnTo>
                  <a:pt x="2941265" y="1"/>
                </a:lnTo>
                <a:lnTo>
                  <a:pt x="2941265" y="1"/>
                </a:lnTo>
                <a:lnTo>
                  <a:pt x="3512272" y="1"/>
                </a:lnTo>
                <a:lnTo>
                  <a:pt x="3512272" y="1"/>
                </a:lnTo>
                <a:lnTo>
                  <a:pt x="3690119" y="1"/>
                </a:lnTo>
                <a:cubicBezTo>
                  <a:pt x="3763787" y="-46"/>
                  <a:pt x="3831877" y="39235"/>
                  <a:pt x="3868706" y="103033"/>
                </a:cubicBezTo>
                <a:lnTo>
                  <a:pt x="5591045" y="3086202"/>
                </a:lnTo>
                <a:cubicBezTo>
                  <a:pt x="5627861" y="3149957"/>
                  <a:pt x="5627861" y="3228509"/>
                  <a:pt x="5591045" y="3292265"/>
                </a:cubicBezTo>
                <a:lnTo>
                  <a:pt x="3868913" y="6275709"/>
                </a:lnTo>
                <a:cubicBezTo>
                  <a:pt x="3832103" y="6339581"/>
                  <a:pt x="3763979" y="6378946"/>
                  <a:pt x="3690258" y="6378877"/>
                </a:cubicBezTo>
                <a:lnTo>
                  <a:pt x="3512272" y="6378877"/>
                </a:lnTo>
                <a:lnTo>
                  <a:pt x="2941265" y="6378877"/>
                </a:lnTo>
                <a:lnTo>
                  <a:pt x="2677389" y="6378877"/>
                </a:lnTo>
                <a:lnTo>
                  <a:pt x="2093129" y="6378877"/>
                </a:lnTo>
                <a:lnTo>
                  <a:pt x="1928462" y="6378877"/>
                </a:lnTo>
                <a:cubicBezTo>
                  <a:pt x="1854795" y="6378946"/>
                  <a:pt x="1786706" y="6339643"/>
                  <a:pt x="1749875" y="6275846"/>
                </a:cubicBezTo>
                <a:lnTo>
                  <a:pt x="27606" y="3292540"/>
                </a:lnTo>
                <a:cubicBezTo>
                  <a:pt x="-9203" y="3228784"/>
                  <a:pt x="-9203" y="3150233"/>
                  <a:pt x="27606" y="3086477"/>
                </a:cubicBezTo>
                <a:lnTo>
                  <a:pt x="1749875" y="103032"/>
                </a:lnTo>
                <a:cubicBezTo>
                  <a:pt x="1786767" y="39298"/>
                  <a:pt x="1854817" y="39"/>
                  <a:pt x="192846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Notched Frame | Hexagon Shape</a:t>
            </a:r>
          </a:p>
        </p:txBody>
      </p:sp>
      <p:sp>
        <p:nvSpPr>
          <p:cNvPr id="12" name="Picture Placeholder 9">
            <a:extLst>
              <a:ext uri="{FF2B5EF4-FFF2-40B4-BE49-F238E27FC236}">
                <a16:creationId xmlns:a16="http://schemas.microsoft.com/office/drawing/2014/main" id="{09DD5559-CEB6-4E41-AE7B-56F54560263D}"/>
              </a:ext>
            </a:extLst>
          </p:cNvPr>
          <p:cNvSpPr>
            <a:spLocks noGrp="1"/>
          </p:cNvSpPr>
          <p:nvPr>
            <p:ph type="pic" sz="quarter" idx="21" hasCustomPrompt="1"/>
          </p:nvPr>
        </p:nvSpPr>
        <p:spPr>
          <a:xfrm>
            <a:off x="262467" y="612648"/>
            <a:ext cx="5630333" cy="5632704"/>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4" name="TextBox 13">
            <a:extLst>
              <a:ext uri="{FF2B5EF4-FFF2-40B4-BE49-F238E27FC236}">
                <a16:creationId xmlns:a16="http://schemas.microsoft.com/office/drawing/2014/main" id="{AF9CD635-0161-3041-8E58-86EDF0E3D1DF}"/>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Notched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5" name="Title 5">
            <a:extLst>
              <a:ext uri="{FF2B5EF4-FFF2-40B4-BE49-F238E27FC236}">
                <a16:creationId xmlns:a16="http://schemas.microsoft.com/office/drawing/2014/main" id="{7BEFEFCD-C66A-AC46-82FD-89896ADB31EE}"/>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FCFA4A8B-EBF7-C244-9DA6-6845CE0F9547}"/>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744282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tatement Slide w/ Image - Notched Frame v2">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AE830E54-DEA9-2E41-A5D6-59213A9EB143}"/>
              </a:ext>
            </a:extLst>
          </p:cNvPr>
          <p:cNvSpPr/>
          <p:nvPr userDrawn="1"/>
        </p:nvSpPr>
        <p:spPr>
          <a:xfrm>
            <a:off x="231648" y="612648"/>
            <a:ext cx="5632704" cy="5632704"/>
          </a:xfrm>
          <a:custGeom>
            <a:avLst/>
            <a:gdLst>
              <a:gd name="connsiteX0" fmla="*/ 1928462 w 5618657"/>
              <a:gd name="connsiteY0" fmla="*/ 1 h 6378877"/>
              <a:gd name="connsiteX1" fmla="*/ 2941265 w 5618657"/>
              <a:gd name="connsiteY1" fmla="*/ 1 h 6378877"/>
              <a:gd name="connsiteX2" fmla="*/ 2941265 w 5618657"/>
              <a:gd name="connsiteY2" fmla="*/ 1 h 6378877"/>
              <a:gd name="connsiteX3" fmla="*/ 3512272 w 5618657"/>
              <a:gd name="connsiteY3" fmla="*/ 1 h 6378877"/>
              <a:gd name="connsiteX4" fmla="*/ 3512272 w 5618657"/>
              <a:gd name="connsiteY4" fmla="*/ 1 h 6378877"/>
              <a:gd name="connsiteX5" fmla="*/ 3690119 w 5618657"/>
              <a:gd name="connsiteY5" fmla="*/ 1 h 6378877"/>
              <a:gd name="connsiteX6" fmla="*/ 3868706 w 5618657"/>
              <a:gd name="connsiteY6" fmla="*/ 103033 h 6378877"/>
              <a:gd name="connsiteX7" fmla="*/ 5591045 w 5618657"/>
              <a:gd name="connsiteY7" fmla="*/ 3086202 h 6378877"/>
              <a:gd name="connsiteX8" fmla="*/ 5591045 w 5618657"/>
              <a:gd name="connsiteY8" fmla="*/ 3292265 h 6378877"/>
              <a:gd name="connsiteX9" fmla="*/ 3868913 w 5618657"/>
              <a:gd name="connsiteY9" fmla="*/ 6275709 h 6378877"/>
              <a:gd name="connsiteX10" fmla="*/ 3690258 w 5618657"/>
              <a:gd name="connsiteY10" fmla="*/ 6378877 h 6378877"/>
              <a:gd name="connsiteX11" fmla="*/ 3512272 w 5618657"/>
              <a:gd name="connsiteY11" fmla="*/ 6378877 h 6378877"/>
              <a:gd name="connsiteX12" fmla="*/ 2941265 w 5618657"/>
              <a:gd name="connsiteY12" fmla="*/ 6378877 h 6378877"/>
              <a:gd name="connsiteX13" fmla="*/ 2677389 w 5618657"/>
              <a:gd name="connsiteY13" fmla="*/ 6378877 h 6378877"/>
              <a:gd name="connsiteX14" fmla="*/ 2093129 w 5618657"/>
              <a:gd name="connsiteY14" fmla="*/ 6378877 h 6378877"/>
              <a:gd name="connsiteX15" fmla="*/ 1928462 w 5618657"/>
              <a:gd name="connsiteY15" fmla="*/ 6378877 h 6378877"/>
              <a:gd name="connsiteX16" fmla="*/ 1749875 w 5618657"/>
              <a:gd name="connsiteY16" fmla="*/ 6275846 h 6378877"/>
              <a:gd name="connsiteX17" fmla="*/ 27606 w 5618657"/>
              <a:gd name="connsiteY17" fmla="*/ 3292540 h 6378877"/>
              <a:gd name="connsiteX18" fmla="*/ 27606 w 5618657"/>
              <a:gd name="connsiteY18" fmla="*/ 3086477 h 6378877"/>
              <a:gd name="connsiteX19" fmla="*/ 1749875 w 5618657"/>
              <a:gd name="connsiteY19" fmla="*/ 103032 h 6378877"/>
              <a:gd name="connsiteX20" fmla="*/ 1928462 w 5618657"/>
              <a:gd name="connsiteY20" fmla="*/ 1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8657" h="6378877">
                <a:moveTo>
                  <a:pt x="1928462" y="1"/>
                </a:moveTo>
                <a:lnTo>
                  <a:pt x="2941265" y="1"/>
                </a:lnTo>
                <a:lnTo>
                  <a:pt x="2941265" y="1"/>
                </a:lnTo>
                <a:lnTo>
                  <a:pt x="3512272" y="1"/>
                </a:lnTo>
                <a:lnTo>
                  <a:pt x="3512272" y="1"/>
                </a:lnTo>
                <a:lnTo>
                  <a:pt x="3690119" y="1"/>
                </a:lnTo>
                <a:cubicBezTo>
                  <a:pt x="3763787" y="-46"/>
                  <a:pt x="3831877" y="39235"/>
                  <a:pt x="3868706" y="103033"/>
                </a:cubicBezTo>
                <a:lnTo>
                  <a:pt x="5591045" y="3086202"/>
                </a:lnTo>
                <a:cubicBezTo>
                  <a:pt x="5627861" y="3149957"/>
                  <a:pt x="5627861" y="3228509"/>
                  <a:pt x="5591045" y="3292265"/>
                </a:cubicBezTo>
                <a:lnTo>
                  <a:pt x="3868913" y="6275709"/>
                </a:lnTo>
                <a:cubicBezTo>
                  <a:pt x="3832103" y="6339581"/>
                  <a:pt x="3763979" y="6378946"/>
                  <a:pt x="3690258" y="6378877"/>
                </a:cubicBezTo>
                <a:lnTo>
                  <a:pt x="3512272" y="6378877"/>
                </a:lnTo>
                <a:lnTo>
                  <a:pt x="2941265" y="6378877"/>
                </a:lnTo>
                <a:lnTo>
                  <a:pt x="2677389" y="6378877"/>
                </a:lnTo>
                <a:lnTo>
                  <a:pt x="2093129" y="6378877"/>
                </a:lnTo>
                <a:lnTo>
                  <a:pt x="1928462" y="6378877"/>
                </a:lnTo>
                <a:cubicBezTo>
                  <a:pt x="1854795" y="6378946"/>
                  <a:pt x="1786706" y="6339643"/>
                  <a:pt x="1749875" y="6275846"/>
                </a:cubicBezTo>
                <a:lnTo>
                  <a:pt x="27606" y="3292540"/>
                </a:lnTo>
                <a:cubicBezTo>
                  <a:pt x="-9203" y="3228784"/>
                  <a:pt x="-9203" y="3150233"/>
                  <a:pt x="27606" y="3086477"/>
                </a:cubicBezTo>
                <a:lnTo>
                  <a:pt x="1749875" y="103032"/>
                </a:lnTo>
                <a:cubicBezTo>
                  <a:pt x="1786767" y="39298"/>
                  <a:pt x="1854817" y="39"/>
                  <a:pt x="192846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Hexagon Shape | Notched Frame</a:t>
            </a:r>
          </a:p>
        </p:txBody>
      </p:sp>
      <p:sp>
        <p:nvSpPr>
          <p:cNvPr id="12" name="Picture Placeholder 9">
            <a:extLst>
              <a:ext uri="{FF2B5EF4-FFF2-40B4-BE49-F238E27FC236}">
                <a16:creationId xmlns:a16="http://schemas.microsoft.com/office/drawing/2014/main" id="{09DD5559-CEB6-4E41-AE7B-56F54560263D}"/>
              </a:ext>
            </a:extLst>
          </p:cNvPr>
          <p:cNvSpPr>
            <a:spLocks noGrp="1"/>
          </p:cNvSpPr>
          <p:nvPr>
            <p:ph type="pic" sz="quarter" idx="21" hasCustomPrompt="1"/>
          </p:nvPr>
        </p:nvSpPr>
        <p:spPr>
          <a:xfrm>
            <a:off x="6307667" y="612648"/>
            <a:ext cx="5630333" cy="5632704"/>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4" name="TextBox 13">
            <a:extLst>
              <a:ext uri="{FF2B5EF4-FFF2-40B4-BE49-F238E27FC236}">
                <a16:creationId xmlns:a16="http://schemas.microsoft.com/office/drawing/2014/main" id="{AF9CD635-0161-3041-8E58-86EDF0E3D1DF}"/>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Notched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5" name="Title 5">
            <a:extLst>
              <a:ext uri="{FF2B5EF4-FFF2-40B4-BE49-F238E27FC236}">
                <a16:creationId xmlns:a16="http://schemas.microsoft.com/office/drawing/2014/main" id="{7BEFEFCD-C66A-AC46-82FD-89896ADB31EE}"/>
              </a:ext>
            </a:extLst>
          </p:cNvPr>
          <p:cNvSpPr>
            <a:spLocks noGrp="1"/>
          </p:cNvSpPr>
          <p:nvPr>
            <p:ph type="title" hasCustomPrompt="1"/>
          </p:nvPr>
        </p:nvSpPr>
        <p:spPr>
          <a:xfrm>
            <a:off x="221711"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FCFA4A8B-EBF7-C244-9DA6-6845CE0F9547}"/>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860622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plit Statement Slide w/ Image - Notched Fram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992BFE-F6DC-E34A-90E9-66DED992A517}"/>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10" name="Freeform 9">
            <a:extLst>
              <a:ext uri="{FF2B5EF4-FFF2-40B4-BE49-F238E27FC236}">
                <a16:creationId xmlns:a16="http://schemas.microsoft.com/office/drawing/2014/main" id="{96FB548D-3425-1643-9A53-A6A80A6849EF}"/>
              </a:ext>
            </a:extLst>
          </p:cNvPr>
          <p:cNvSpPr/>
          <p:nvPr userDrawn="1"/>
        </p:nvSpPr>
        <p:spPr>
          <a:xfrm>
            <a:off x="6347009" y="612648"/>
            <a:ext cx="5632704" cy="5632704"/>
          </a:xfrm>
          <a:custGeom>
            <a:avLst/>
            <a:gdLst>
              <a:gd name="connsiteX0" fmla="*/ 1928462 w 5618657"/>
              <a:gd name="connsiteY0" fmla="*/ 1 h 6378877"/>
              <a:gd name="connsiteX1" fmla="*/ 2941265 w 5618657"/>
              <a:gd name="connsiteY1" fmla="*/ 1 h 6378877"/>
              <a:gd name="connsiteX2" fmla="*/ 2941265 w 5618657"/>
              <a:gd name="connsiteY2" fmla="*/ 1 h 6378877"/>
              <a:gd name="connsiteX3" fmla="*/ 3512272 w 5618657"/>
              <a:gd name="connsiteY3" fmla="*/ 1 h 6378877"/>
              <a:gd name="connsiteX4" fmla="*/ 3512272 w 5618657"/>
              <a:gd name="connsiteY4" fmla="*/ 1 h 6378877"/>
              <a:gd name="connsiteX5" fmla="*/ 3690119 w 5618657"/>
              <a:gd name="connsiteY5" fmla="*/ 1 h 6378877"/>
              <a:gd name="connsiteX6" fmla="*/ 3868706 w 5618657"/>
              <a:gd name="connsiteY6" fmla="*/ 103033 h 6378877"/>
              <a:gd name="connsiteX7" fmla="*/ 5591045 w 5618657"/>
              <a:gd name="connsiteY7" fmla="*/ 3086202 h 6378877"/>
              <a:gd name="connsiteX8" fmla="*/ 5591045 w 5618657"/>
              <a:gd name="connsiteY8" fmla="*/ 3292265 h 6378877"/>
              <a:gd name="connsiteX9" fmla="*/ 3868913 w 5618657"/>
              <a:gd name="connsiteY9" fmla="*/ 6275709 h 6378877"/>
              <a:gd name="connsiteX10" fmla="*/ 3690258 w 5618657"/>
              <a:gd name="connsiteY10" fmla="*/ 6378877 h 6378877"/>
              <a:gd name="connsiteX11" fmla="*/ 3512272 w 5618657"/>
              <a:gd name="connsiteY11" fmla="*/ 6378877 h 6378877"/>
              <a:gd name="connsiteX12" fmla="*/ 2941265 w 5618657"/>
              <a:gd name="connsiteY12" fmla="*/ 6378877 h 6378877"/>
              <a:gd name="connsiteX13" fmla="*/ 2677389 w 5618657"/>
              <a:gd name="connsiteY13" fmla="*/ 6378877 h 6378877"/>
              <a:gd name="connsiteX14" fmla="*/ 2093129 w 5618657"/>
              <a:gd name="connsiteY14" fmla="*/ 6378877 h 6378877"/>
              <a:gd name="connsiteX15" fmla="*/ 1928462 w 5618657"/>
              <a:gd name="connsiteY15" fmla="*/ 6378877 h 6378877"/>
              <a:gd name="connsiteX16" fmla="*/ 1749875 w 5618657"/>
              <a:gd name="connsiteY16" fmla="*/ 6275846 h 6378877"/>
              <a:gd name="connsiteX17" fmla="*/ 27606 w 5618657"/>
              <a:gd name="connsiteY17" fmla="*/ 3292540 h 6378877"/>
              <a:gd name="connsiteX18" fmla="*/ 27606 w 5618657"/>
              <a:gd name="connsiteY18" fmla="*/ 3086477 h 6378877"/>
              <a:gd name="connsiteX19" fmla="*/ 1749875 w 5618657"/>
              <a:gd name="connsiteY19" fmla="*/ 103032 h 6378877"/>
              <a:gd name="connsiteX20" fmla="*/ 1928462 w 5618657"/>
              <a:gd name="connsiteY20" fmla="*/ 1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8657" h="6378877">
                <a:moveTo>
                  <a:pt x="1928462" y="1"/>
                </a:moveTo>
                <a:lnTo>
                  <a:pt x="2941265" y="1"/>
                </a:lnTo>
                <a:lnTo>
                  <a:pt x="2941265" y="1"/>
                </a:lnTo>
                <a:lnTo>
                  <a:pt x="3512272" y="1"/>
                </a:lnTo>
                <a:lnTo>
                  <a:pt x="3512272" y="1"/>
                </a:lnTo>
                <a:lnTo>
                  <a:pt x="3690119" y="1"/>
                </a:lnTo>
                <a:cubicBezTo>
                  <a:pt x="3763787" y="-46"/>
                  <a:pt x="3831877" y="39235"/>
                  <a:pt x="3868706" y="103033"/>
                </a:cubicBezTo>
                <a:lnTo>
                  <a:pt x="5591045" y="3086202"/>
                </a:lnTo>
                <a:cubicBezTo>
                  <a:pt x="5627861" y="3149957"/>
                  <a:pt x="5627861" y="3228509"/>
                  <a:pt x="5591045" y="3292265"/>
                </a:cubicBezTo>
                <a:lnTo>
                  <a:pt x="3868913" y="6275709"/>
                </a:lnTo>
                <a:cubicBezTo>
                  <a:pt x="3832103" y="6339581"/>
                  <a:pt x="3763979" y="6378946"/>
                  <a:pt x="3690258" y="6378877"/>
                </a:cubicBezTo>
                <a:lnTo>
                  <a:pt x="3512272" y="6378877"/>
                </a:lnTo>
                <a:lnTo>
                  <a:pt x="2941265" y="6378877"/>
                </a:lnTo>
                <a:lnTo>
                  <a:pt x="2677389" y="6378877"/>
                </a:lnTo>
                <a:lnTo>
                  <a:pt x="2093129" y="6378877"/>
                </a:lnTo>
                <a:lnTo>
                  <a:pt x="1928462" y="6378877"/>
                </a:lnTo>
                <a:cubicBezTo>
                  <a:pt x="1854795" y="6378946"/>
                  <a:pt x="1786706" y="6339643"/>
                  <a:pt x="1749875" y="6275846"/>
                </a:cubicBezTo>
                <a:lnTo>
                  <a:pt x="27606" y="3292540"/>
                </a:lnTo>
                <a:cubicBezTo>
                  <a:pt x="-9203" y="3228784"/>
                  <a:pt x="-9203" y="3150233"/>
                  <a:pt x="27606" y="3086477"/>
                </a:cubicBezTo>
                <a:lnTo>
                  <a:pt x="1749875" y="103032"/>
                </a:lnTo>
                <a:cubicBezTo>
                  <a:pt x="1786767" y="39298"/>
                  <a:pt x="1854817" y="39"/>
                  <a:pt x="192846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14" name="Picture Placeholder 9">
            <a:extLst>
              <a:ext uri="{FF2B5EF4-FFF2-40B4-BE49-F238E27FC236}">
                <a16:creationId xmlns:a16="http://schemas.microsoft.com/office/drawing/2014/main" id="{717A6A5C-17AF-FC42-A054-E9A7FC58C7C4}"/>
              </a:ext>
            </a:extLst>
          </p:cNvPr>
          <p:cNvSpPr>
            <a:spLocks noGrp="1"/>
          </p:cNvSpPr>
          <p:nvPr>
            <p:ph type="pic" sz="quarter" idx="21" hasCustomPrompt="1"/>
          </p:nvPr>
        </p:nvSpPr>
        <p:spPr>
          <a:xfrm>
            <a:off x="262467" y="612648"/>
            <a:ext cx="5630333" cy="5632704"/>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5" name="Text Placeholder 46">
            <a:extLst>
              <a:ext uri="{FF2B5EF4-FFF2-40B4-BE49-F238E27FC236}">
                <a16:creationId xmlns:a16="http://schemas.microsoft.com/office/drawing/2014/main" id="{3EFEEAAE-D673-604A-A0CF-292D36558EF1}"/>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Notched Frame | Hexagon Shape</a:t>
            </a:r>
          </a:p>
        </p:txBody>
      </p:sp>
      <p:sp>
        <p:nvSpPr>
          <p:cNvPr id="17" name="TextBox 16">
            <a:extLst>
              <a:ext uri="{FF2B5EF4-FFF2-40B4-BE49-F238E27FC236}">
                <a16:creationId xmlns:a16="http://schemas.microsoft.com/office/drawing/2014/main" id="{A63DCE1B-B035-D14C-BA12-A3C2B133CA8E}"/>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Notched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8" name="Title 5">
            <a:extLst>
              <a:ext uri="{FF2B5EF4-FFF2-40B4-BE49-F238E27FC236}">
                <a16:creationId xmlns:a16="http://schemas.microsoft.com/office/drawing/2014/main" id="{9B7C7480-DD87-C147-AC60-B32FB3067304}"/>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9779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Star Green">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2" name="TextBox 11">
            <a:extLst>
              <a:ext uri="{FF2B5EF4-FFF2-40B4-BE49-F238E27FC236}">
                <a16:creationId xmlns:a16="http://schemas.microsoft.com/office/drawing/2014/main" id="{28367C75-B0FA-E14E-8B96-6A72197004ED}"/>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Blank Slide (Star Green)</a:t>
            </a: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0" name="TextBox 9">
            <a:extLst>
              <a:ext uri="{FF2B5EF4-FFF2-40B4-BE49-F238E27FC236}">
                <a16:creationId xmlns:a16="http://schemas.microsoft.com/office/drawing/2014/main" id="{CF6A63BA-37D6-9545-8FC3-D9E6AB0F9796}"/>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p:txBody>
      </p:sp>
      <p:sp>
        <p:nvSpPr>
          <p:cNvPr id="11" name="Footer Placeholder 4">
            <a:extLst>
              <a:ext uri="{FF2B5EF4-FFF2-40B4-BE49-F238E27FC236}">
                <a16:creationId xmlns:a16="http://schemas.microsoft.com/office/drawing/2014/main" id="{4C0300A8-7148-B54F-8EA9-1EBDDAF9519A}"/>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634311636"/>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plit Statement Slide | Notched Frame Only">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992BFE-F6DC-E34A-90E9-66DED992A517}"/>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Notched Frame - No Shape</a:t>
            </a:r>
          </a:p>
        </p:txBody>
      </p:sp>
      <p:sp>
        <p:nvSpPr>
          <p:cNvPr id="14" name="Picture Placeholder 9">
            <a:extLst>
              <a:ext uri="{FF2B5EF4-FFF2-40B4-BE49-F238E27FC236}">
                <a16:creationId xmlns:a16="http://schemas.microsoft.com/office/drawing/2014/main" id="{BCC21197-5119-8740-87E7-D9648DCB8DB7}"/>
              </a:ext>
            </a:extLst>
          </p:cNvPr>
          <p:cNvSpPr>
            <a:spLocks noGrp="1"/>
          </p:cNvSpPr>
          <p:nvPr>
            <p:ph type="pic" sz="quarter" idx="21" hasCustomPrompt="1"/>
          </p:nvPr>
        </p:nvSpPr>
        <p:spPr>
          <a:xfrm>
            <a:off x="262467" y="612648"/>
            <a:ext cx="5630333" cy="5632704"/>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5" name="Text Placeholder 46">
            <a:extLst>
              <a:ext uri="{FF2B5EF4-FFF2-40B4-BE49-F238E27FC236}">
                <a16:creationId xmlns:a16="http://schemas.microsoft.com/office/drawing/2014/main" id="{DB81846B-2E31-6F4B-BBF8-88E8821950E2}"/>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7" name="TextBox 16">
            <a:extLst>
              <a:ext uri="{FF2B5EF4-FFF2-40B4-BE49-F238E27FC236}">
                <a16:creationId xmlns:a16="http://schemas.microsoft.com/office/drawing/2014/main" id="{48AA52FD-2881-914E-ADAC-00FFE6290551}"/>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Notched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8" name="Title 5">
            <a:extLst>
              <a:ext uri="{FF2B5EF4-FFF2-40B4-BE49-F238E27FC236}">
                <a16:creationId xmlns:a16="http://schemas.microsoft.com/office/drawing/2014/main" id="{2263A96A-6043-1A45-9C49-F56F9DE94916}"/>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687291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tatement Slide w/ Image - Circle Frame">
    <p:bg>
      <p:bgPr>
        <a:solidFill>
          <a:schemeClr val="accent1"/>
        </a:solidFill>
        <a:effectLst/>
      </p:bgPr>
    </p:bg>
    <p:spTree>
      <p:nvGrpSpPr>
        <p:cNvPr id="1" name=""/>
        <p:cNvGrpSpPr/>
        <p:nvPr/>
      </p:nvGrpSpPr>
      <p:grpSpPr>
        <a:xfrm>
          <a:off x="0" y="0"/>
          <a:ext cx="0" cy="0"/>
          <a:chOff x="0" y="0"/>
          <a:chExt cx="0" cy="0"/>
        </a:xfrm>
      </p:grpSpPr>
      <p:sp>
        <p:nvSpPr>
          <p:cNvPr id="11" name="Graphic 2">
            <a:extLst>
              <a:ext uri="{FF2B5EF4-FFF2-40B4-BE49-F238E27FC236}">
                <a16:creationId xmlns:a16="http://schemas.microsoft.com/office/drawing/2014/main" id="{CCDA38FE-D31A-9D46-8184-0E29106F3181}"/>
              </a:ext>
            </a:extLst>
          </p:cNvPr>
          <p:cNvSpPr>
            <a:spLocks/>
          </p:cNvSpPr>
          <p:nvPr userDrawn="1"/>
        </p:nvSpPr>
        <p:spPr>
          <a:xfrm>
            <a:off x="6324602" y="612648"/>
            <a:ext cx="5638799" cy="5632704"/>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2"/>
          </a:solidFill>
          <a:ln w="6350" cap="flat">
            <a:noFill/>
            <a:prstDash val="solid"/>
            <a:miter/>
          </a:ln>
        </p:spPr>
        <p:txBody>
          <a:bodyPr rtlCol="0" anchor="ctr"/>
          <a:lstStyle/>
          <a:p>
            <a:endParaRPr lang="en-US" sz="1351"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Circle Frame | Diamond Shape</a:t>
            </a:r>
          </a:p>
        </p:txBody>
      </p:sp>
      <p:sp>
        <p:nvSpPr>
          <p:cNvPr id="12" name="Picture Placeholder 9">
            <a:extLst>
              <a:ext uri="{FF2B5EF4-FFF2-40B4-BE49-F238E27FC236}">
                <a16:creationId xmlns:a16="http://schemas.microsoft.com/office/drawing/2014/main" id="{BDADDBEB-63CE-FE4E-99E7-12754384C1BA}"/>
              </a:ext>
            </a:extLst>
          </p:cNvPr>
          <p:cNvSpPr>
            <a:spLocks noGrp="1"/>
          </p:cNvSpPr>
          <p:nvPr>
            <p:ph type="pic" sz="quarter" idx="21" hasCustomPrompt="1"/>
          </p:nvPr>
        </p:nvSpPr>
        <p:spPr>
          <a:xfrm>
            <a:off x="254000" y="611335"/>
            <a:ext cx="5632704" cy="5635331"/>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170F0D8A-6798-5947-8A5D-C3F97CD1F3F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Circle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5" name="Title 5">
            <a:extLst>
              <a:ext uri="{FF2B5EF4-FFF2-40B4-BE49-F238E27FC236}">
                <a16:creationId xmlns:a16="http://schemas.microsoft.com/office/drawing/2014/main" id="{A5B75955-5AB8-7F4C-B853-095EB81F2225}"/>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A11FB64F-B097-2B4B-BA3D-BF602C94B20E}"/>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692503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tatement Slide w/ Image - Circle Frame v2">
    <p:bg>
      <p:bgPr>
        <a:solidFill>
          <a:schemeClr val="accent1"/>
        </a:solidFill>
        <a:effectLst/>
      </p:bgPr>
    </p:bg>
    <p:spTree>
      <p:nvGrpSpPr>
        <p:cNvPr id="1" name=""/>
        <p:cNvGrpSpPr/>
        <p:nvPr/>
      </p:nvGrpSpPr>
      <p:grpSpPr>
        <a:xfrm>
          <a:off x="0" y="0"/>
          <a:ext cx="0" cy="0"/>
          <a:chOff x="0" y="0"/>
          <a:chExt cx="0" cy="0"/>
        </a:xfrm>
      </p:grpSpPr>
      <p:sp>
        <p:nvSpPr>
          <p:cNvPr id="11" name="Graphic 2">
            <a:extLst>
              <a:ext uri="{FF2B5EF4-FFF2-40B4-BE49-F238E27FC236}">
                <a16:creationId xmlns:a16="http://schemas.microsoft.com/office/drawing/2014/main" id="{CCDA38FE-D31A-9D46-8184-0E29106F3181}"/>
              </a:ext>
            </a:extLst>
          </p:cNvPr>
          <p:cNvSpPr>
            <a:spLocks/>
          </p:cNvSpPr>
          <p:nvPr userDrawn="1"/>
        </p:nvSpPr>
        <p:spPr>
          <a:xfrm>
            <a:off x="228601" y="612648"/>
            <a:ext cx="5638799" cy="5632704"/>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2"/>
          </a:solidFill>
          <a:ln w="6350" cap="flat">
            <a:noFill/>
            <a:prstDash val="solid"/>
            <a:miter/>
          </a:ln>
        </p:spPr>
        <p:txBody>
          <a:bodyPr rtlCol="0" anchor="ctr"/>
          <a:lstStyle/>
          <a:p>
            <a:endParaRPr lang="en-US" sz="1351"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Diamond Shape | Circle Frame</a:t>
            </a:r>
          </a:p>
        </p:txBody>
      </p:sp>
      <p:sp>
        <p:nvSpPr>
          <p:cNvPr id="12" name="Picture Placeholder 9">
            <a:extLst>
              <a:ext uri="{FF2B5EF4-FFF2-40B4-BE49-F238E27FC236}">
                <a16:creationId xmlns:a16="http://schemas.microsoft.com/office/drawing/2014/main" id="{BDADDBEB-63CE-FE4E-99E7-12754384C1BA}"/>
              </a:ext>
            </a:extLst>
          </p:cNvPr>
          <p:cNvSpPr>
            <a:spLocks noGrp="1"/>
          </p:cNvSpPr>
          <p:nvPr>
            <p:ph type="pic" sz="quarter" idx="21" hasCustomPrompt="1"/>
          </p:nvPr>
        </p:nvSpPr>
        <p:spPr>
          <a:xfrm>
            <a:off x="6327648" y="611335"/>
            <a:ext cx="5632704" cy="5635331"/>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170F0D8A-6798-5947-8A5D-C3F97CD1F3F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Circle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5" name="Title 5">
            <a:extLst>
              <a:ext uri="{FF2B5EF4-FFF2-40B4-BE49-F238E27FC236}">
                <a16:creationId xmlns:a16="http://schemas.microsoft.com/office/drawing/2014/main" id="{A5B75955-5AB8-7F4C-B853-095EB81F2225}"/>
              </a:ext>
            </a:extLst>
          </p:cNvPr>
          <p:cNvSpPr>
            <a:spLocks noGrp="1"/>
          </p:cNvSpPr>
          <p:nvPr>
            <p:ph type="title" hasCustomPrompt="1"/>
          </p:nvPr>
        </p:nvSpPr>
        <p:spPr>
          <a:xfrm>
            <a:off x="241071"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A11FB64F-B097-2B4B-BA3D-BF602C94B20E}"/>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094705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plit Statement Slide w/ Image - Circle Frame">
    <p:bg>
      <p:bgPr>
        <a:solidFill>
          <a:schemeClr val="accent1"/>
        </a:solidFill>
        <a:effectLst/>
      </p:bgPr>
    </p:bg>
    <p:spTree>
      <p:nvGrpSpPr>
        <p:cNvPr id="1" name=""/>
        <p:cNvGrpSpPr/>
        <p:nvPr/>
      </p:nvGrpSpPr>
      <p:grpSpPr>
        <a:xfrm>
          <a:off x="0" y="0"/>
          <a:ext cx="0" cy="0"/>
          <a:chOff x="0" y="0"/>
          <a:chExt cx="0" cy="0"/>
        </a:xfrm>
      </p:grpSpPr>
      <p:sp>
        <p:nvSpPr>
          <p:cNvPr id="10" name="Graphic 2">
            <a:extLst>
              <a:ext uri="{FF2B5EF4-FFF2-40B4-BE49-F238E27FC236}">
                <a16:creationId xmlns:a16="http://schemas.microsoft.com/office/drawing/2014/main" id="{628F0644-019E-694A-A7CC-46E84F3FFE40}"/>
              </a:ext>
            </a:extLst>
          </p:cNvPr>
          <p:cNvSpPr>
            <a:spLocks/>
          </p:cNvSpPr>
          <p:nvPr userDrawn="1"/>
        </p:nvSpPr>
        <p:spPr>
          <a:xfrm>
            <a:off x="6324602" y="612648"/>
            <a:ext cx="5638799" cy="5632704"/>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2"/>
          </a:solidFill>
          <a:ln w="6350" cap="flat">
            <a:noFill/>
            <a:prstDash val="solid"/>
            <a:miter/>
          </a:ln>
        </p:spPr>
        <p:txBody>
          <a:bodyPr rtlCol="0" anchor="ctr"/>
          <a:lstStyle/>
          <a:p>
            <a:endParaRPr lang="en-US" sz="1351" b="0" i="0" dirty="0">
              <a:latin typeface="Girl Scout Text Book" panose="02020003000000000000" pitchFamily="18" charset="0"/>
            </a:endParaRPr>
          </a:p>
        </p:txBody>
      </p:sp>
      <p:sp>
        <p:nvSpPr>
          <p:cNvPr id="11" name="Rectangle 10">
            <a:extLst>
              <a:ext uri="{FF2B5EF4-FFF2-40B4-BE49-F238E27FC236}">
                <a16:creationId xmlns:a16="http://schemas.microsoft.com/office/drawing/2014/main" id="{A2D85B32-0EE6-1144-9056-9EDA1DA4C1DE}"/>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Circle Frame | Diamond Shape</a:t>
            </a:r>
          </a:p>
        </p:txBody>
      </p:sp>
      <p:sp>
        <p:nvSpPr>
          <p:cNvPr id="15" name="Text Placeholder 46">
            <a:extLst>
              <a:ext uri="{FF2B5EF4-FFF2-40B4-BE49-F238E27FC236}">
                <a16:creationId xmlns:a16="http://schemas.microsoft.com/office/drawing/2014/main" id="{998B3936-D401-664D-B1C7-31D695BF0643}"/>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6" name="Picture Placeholder 9">
            <a:extLst>
              <a:ext uri="{FF2B5EF4-FFF2-40B4-BE49-F238E27FC236}">
                <a16:creationId xmlns:a16="http://schemas.microsoft.com/office/drawing/2014/main" id="{779D86B2-74BA-F442-8CCD-927D1B08B13F}"/>
              </a:ext>
            </a:extLst>
          </p:cNvPr>
          <p:cNvSpPr>
            <a:spLocks noGrp="1"/>
          </p:cNvSpPr>
          <p:nvPr>
            <p:ph type="pic" sz="quarter" idx="21" hasCustomPrompt="1"/>
          </p:nvPr>
        </p:nvSpPr>
        <p:spPr>
          <a:xfrm>
            <a:off x="254000" y="611335"/>
            <a:ext cx="5632704" cy="5635331"/>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8" name="TextBox 17">
            <a:extLst>
              <a:ext uri="{FF2B5EF4-FFF2-40B4-BE49-F238E27FC236}">
                <a16:creationId xmlns:a16="http://schemas.microsoft.com/office/drawing/2014/main" id="{E5FA1D89-D568-744F-BAC7-DD2A8EEB4ACF}"/>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Circle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9" name="Title 5">
            <a:extLst>
              <a:ext uri="{FF2B5EF4-FFF2-40B4-BE49-F238E27FC236}">
                <a16:creationId xmlns:a16="http://schemas.microsoft.com/office/drawing/2014/main" id="{ED6E5AE5-7D3E-EE4F-9456-5C48CE95BEBF}"/>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240315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plit Statement Slide | Circle Frame Only">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D85B32-0EE6-1144-9056-9EDA1DA4C1DE}"/>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Circle Frame - No Shape</a:t>
            </a:r>
          </a:p>
        </p:txBody>
      </p:sp>
      <p:sp>
        <p:nvSpPr>
          <p:cNvPr id="13" name="Text Placeholder 46">
            <a:extLst>
              <a:ext uri="{FF2B5EF4-FFF2-40B4-BE49-F238E27FC236}">
                <a16:creationId xmlns:a16="http://schemas.microsoft.com/office/drawing/2014/main" id="{A39BFD8F-17B9-1D45-81AC-62593E6AB6E9}"/>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4" name="Picture Placeholder 9">
            <a:extLst>
              <a:ext uri="{FF2B5EF4-FFF2-40B4-BE49-F238E27FC236}">
                <a16:creationId xmlns:a16="http://schemas.microsoft.com/office/drawing/2014/main" id="{C706EECC-C9A1-F845-A116-D8C11F83DC4A}"/>
              </a:ext>
            </a:extLst>
          </p:cNvPr>
          <p:cNvSpPr>
            <a:spLocks noGrp="1"/>
          </p:cNvSpPr>
          <p:nvPr>
            <p:ph type="pic" sz="quarter" idx="21" hasCustomPrompt="1"/>
          </p:nvPr>
        </p:nvSpPr>
        <p:spPr>
          <a:xfrm>
            <a:off x="254000" y="611335"/>
            <a:ext cx="5632704" cy="5635331"/>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6" name="TextBox 15">
            <a:extLst>
              <a:ext uri="{FF2B5EF4-FFF2-40B4-BE49-F238E27FC236}">
                <a16:creationId xmlns:a16="http://schemas.microsoft.com/office/drawing/2014/main" id="{69A1FEE3-70A2-2743-8597-9DDE148B69C1}"/>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Circle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7" name="Title 5">
            <a:extLst>
              <a:ext uri="{FF2B5EF4-FFF2-40B4-BE49-F238E27FC236}">
                <a16:creationId xmlns:a16="http://schemas.microsoft.com/office/drawing/2014/main" id="{C3084DB8-7AD7-724F-A9FD-0DB54A1AB532}"/>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277967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tatement Slide w/ Image - Diamond Frame">
    <p:bg>
      <p:bgPr>
        <a:solidFill>
          <a:schemeClr val="accent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D682BAFB-FAF9-2C49-8C56-32362FCFE2BF}"/>
              </a:ext>
            </a:extLst>
          </p:cNvPr>
          <p:cNvSpPr/>
          <p:nvPr userDrawn="1"/>
        </p:nvSpPr>
        <p:spPr>
          <a:xfrm>
            <a:off x="6282492" y="645985"/>
            <a:ext cx="5680913" cy="5633996"/>
          </a:xfrm>
          <a:custGeom>
            <a:avLst/>
            <a:gdLst>
              <a:gd name="connsiteX0" fmla="*/ 2130342 w 4260685"/>
              <a:gd name="connsiteY0" fmla="*/ 0 h 4225497"/>
              <a:gd name="connsiteX1" fmla="*/ 4260685 w 4260685"/>
              <a:gd name="connsiteY1" fmla="*/ 2129044 h 4225497"/>
              <a:gd name="connsiteX2" fmla="*/ 4260685 w 4260685"/>
              <a:gd name="connsiteY2" fmla="*/ 2243782 h 4225497"/>
              <a:gd name="connsiteX3" fmla="*/ 4260685 w 4260685"/>
              <a:gd name="connsiteY3" fmla="*/ 2576210 h 4225497"/>
              <a:gd name="connsiteX4" fmla="*/ 4260685 w 4260685"/>
              <a:gd name="connsiteY4" fmla="*/ 2691105 h 4225497"/>
              <a:gd name="connsiteX5" fmla="*/ 4260685 w 4260685"/>
              <a:gd name="connsiteY5" fmla="*/ 2818885 h 4225497"/>
              <a:gd name="connsiteX6" fmla="*/ 4260685 w 4260685"/>
              <a:gd name="connsiteY6" fmla="*/ 3576262 h 4225497"/>
              <a:gd name="connsiteX7" fmla="*/ 4260685 w 4260685"/>
              <a:gd name="connsiteY7" fmla="*/ 3691158 h 4225497"/>
              <a:gd name="connsiteX8" fmla="*/ 4260685 w 4260685"/>
              <a:gd name="connsiteY8" fmla="*/ 4107208 h 4225497"/>
              <a:gd name="connsiteX9" fmla="*/ 4142324 w 4260685"/>
              <a:gd name="connsiteY9" fmla="*/ 4225497 h 4225497"/>
              <a:gd name="connsiteX10" fmla="*/ 118362 w 4260685"/>
              <a:gd name="connsiteY10" fmla="*/ 4225497 h 4225497"/>
              <a:gd name="connsiteX11" fmla="*/ 0 w 4260685"/>
              <a:gd name="connsiteY11" fmla="*/ 4107208 h 4225497"/>
              <a:gd name="connsiteX12" fmla="*/ 0 w 4260685"/>
              <a:gd name="connsiteY12" fmla="*/ 3691158 h 4225497"/>
              <a:gd name="connsiteX13" fmla="*/ 0 w 4260685"/>
              <a:gd name="connsiteY13" fmla="*/ 3576262 h 4225497"/>
              <a:gd name="connsiteX14" fmla="*/ 0 w 4260685"/>
              <a:gd name="connsiteY14" fmla="*/ 2818885 h 4225497"/>
              <a:gd name="connsiteX15" fmla="*/ 0 w 4260685"/>
              <a:gd name="connsiteY15" fmla="*/ 2691105 h 4225497"/>
              <a:gd name="connsiteX16" fmla="*/ 0 w 4260685"/>
              <a:gd name="connsiteY16" fmla="*/ 2576210 h 4225497"/>
              <a:gd name="connsiteX17" fmla="*/ 0 w 4260685"/>
              <a:gd name="connsiteY17" fmla="*/ 2243782 h 4225497"/>
              <a:gd name="connsiteX18" fmla="*/ 0 w 4260685"/>
              <a:gd name="connsiteY18" fmla="*/ 2129044 h 4225497"/>
              <a:gd name="connsiteX19" fmla="*/ 2130342 w 4260685"/>
              <a:gd name="connsiteY19" fmla="*/ 0 h 42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60685" h="4225497">
                <a:moveTo>
                  <a:pt x="2130342" y="0"/>
                </a:moveTo>
                <a:cubicBezTo>
                  <a:pt x="3306898" y="0"/>
                  <a:pt x="4260685" y="953206"/>
                  <a:pt x="4260685" y="2129044"/>
                </a:cubicBezTo>
                <a:lnTo>
                  <a:pt x="4260685" y="2243782"/>
                </a:lnTo>
                <a:lnTo>
                  <a:pt x="4260685" y="2576210"/>
                </a:lnTo>
                <a:lnTo>
                  <a:pt x="4260685" y="2691105"/>
                </a:lnTo>
                <a:lnTo>
                  <a:pt x="4260685" y="2818885"/>
                </a:lnTo>
                <a:lnTo>
                  <a:pt x="4260685" y="3576262"/>
                </a:lnTo>
                <a:lnTo>
                  <a:pt x="4260685" y="3691158"/>
                </a:lnTo>
                <a:lnTo>
                  <a:pt x="4260685" y="4107208"/>
                </a:lnTo>
                <a:cubicBezTo>
                  <a:pt x="4260685" y="4172538"/>
                  <a:pt x="4207692" y="4225497"/>
                  <a:pt x="4142324" y="4225497"/>
                </a:cubicBezTo>
                <a:lnTo>
                  <a:pt x="118362" y="4225497"/>
                </a:lnTo>
                <a:cubicBezTo>
                  <a:pt x="52993" y="4225497"/>
                  <a:pt x="0" y="4172538"/>
                  <a:pt x="0" y="4107208"/>
                </a:cubicBezTo>
                <a:lnTo>
                  <a:pt x="0" y="3691158"/>
                </a:lnTo>
                <a:lnTo>
                  <a:pt x="0" y="3576262"/>
                </a:lnTo>
                <a:lnTo>
                  <a:pt x="0" y="2818885"/>
                </a:lnTo>
                <a:lnTo>
                  <a:pt x="0" y="2691105"/>
                </a:lnTo>
                <a:lnTo>
                  <a:pt x="0" y="2576210"/>
                </a:lnTo>
                <a:lnTo>
                  <a:pt x="0" y="2243782"/>
                </a:lnTo>
                <a:lnTo>
                  <a:pt x="0" y="2129044"/>
                </a:lnTo>
                <a:cubicBezTo>
                  <a:pt x="0" y="953206"/>
                  <a:pt x="953787" y="0"/>
                  <a:pt x="213034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Diamond Frame | Arch Shape</a:t>
            </a:r>
          </a:p>
        </p:txBody>
      </p:sp>
      <p:sp>
        <p:nvSpPr>
          <p:cNvPr id="12" name="Picture Placeholder 9">
            <a:extLst>
              <a:ext uri="{FF2B5EF4-FFF2-40B4-BE49-F238E27FC236}">
                <a16:creationId xmlns:a16="http://schemas.microsoft.com/office/drawing/2014/main" id="{FEB2F38C-D6C0-0F4A-998D-F2AB69C8189F}"/>
              </a:ext>
            </a:extLst>
          </p:cNvPr>
          <p:cNvSpPr>
            <a:spLocks noGrp="1"/>
          </p:cNvSpPr>
          <p:nvPr>
            <p:ph type="pic" sz="quarter" idx="21" hasCustomPrompt="1"/>
          </p:nvPr>
        </p:nvSpPr>
        <p:spPr>
          <a:xfrm>
            <a:off x="244564" y="612648"/>
            <a:ext cx="5632704" cy="5632704"/>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8" name="TextBox 17">
            <a:extLst>
              <a:ext uri="{FF2B5EF4-FFF2-40B4-BE49-F238E27FC236}">
                <a16:creationId xmlns:a16="http://schemas.microsoft.com/office/drawing/2014/main" id="{1351B3FB-6D4B-A848-B177-00026EE51BB4}"/>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Diamond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9" name="Title 5">
            <a:extLst>
              <a:ext uri="{FF2B5EF4-FFF2-40B4-BE49-F238E27FC236}">
                <a16:creationId xmlns:a16="http://schemas.microsoft.com/office/drawing/2014/main" id="{BA7E1DBB-F6AD-C245-820D-5A70A2CCD874}"/>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0" name="Text Placeholder 46">
            <a:extLst>
              <a:ext uri="{FF2B5EF4-FFF2-40B4-BE49-F238E27FC236}">
                <a16:creationId xmlns:a16="http://schemas.microsoft.com/office/drawing/2014/main" id="{24BEC7E5-A3D0-F242-838B-68758D867581}"/>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131023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tatement Slide w/ Image - Diamond Frame v2">
    <p:bg>
      <p:bgPr>
        <a:solidFill>
          <a:schemeClr val="accent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D682BAFB-FAF9-2C49-8C56-32362FCFE2BF}"/>
              </a:ext>
            </a:extLst>
          </p:cNvPr>
          <p:cNvSpPr/>
          <p:nvPr userDrawn="1"/>
        </p:nvSpPr>
        <p:spPr>
          <a:xfrm>
            <a:off x="211888" y="645985"/>
            <a:ext cx="5680913" cy="5633996"/>
          </a:xfrm>
          <a:custGeom>
            <a:avLst/>
            <a:gdLst>
              <a:gd name="connsiteX0" fmla="*/ 2130342 w 4260685"/>
              <a:gd name="connsiteY0" fmla="*/ 0 h 4225497"/>
              <a:gd name="connsiteX1" fmla="*/ 4260685 w 4260685"/>
              <a:gd name="connsiteY1" fmla="*/ 2129044 h 4225497"/>
              <a:gd name="connsiteX2" fmla="*/ 4260685 w 4260685"/>
              <a:gd name="connsiteY2" fmla="*/ 2243782 h 4225497"/>
              <a:gd name="connsiteX3" fmla="*/ 4260685 w 4260685"/>
              <a:gd name="connsiteY3" fmla="*/ 2576210 h 4225497"/>
              <a:gd name="connsiteX4" fmla="*/ 4260685 w 4260685"/>
              <a:gd name="connsiteY4" fmla="*/ 2691105 h 4225497"/>
              <a:gd name="connsiteX5" fmla="*/ 4260685 w 4260685"/>
              <a:gd name="connsiteY5" fmla="*/ 2818885 h 4225497"/>
              <a:gd name="connsiteX6" fmla="*/ 4260685 w 4260685"/>
              <a:gd name="connsiteY6" fmla="*/ 3576262 h 4225497"/>
              <a:gd name="connsiteX7" fmla="*/ 4260685 w 4260685"/>
              <a:gd name="connsiteY7" fmla="*/ 3691158 h 4225497"/>
              <a:gd name="connsiteX8" fmla="*/ 4260685 w 4260685"/>
              <a:gd name="connsiteY8" fmla="*/ 4107208 h 4225497"/>
              <a:gd name="connsiteX9" fmla="*/ 4142324 w 4260685"/>
              <a:gd name="connsiteY9" fmla="*/ 4225497 h 4225497"/>
              <a:gd name="connsiteX10" fmla="*/ 118362 w 4260685"/>
              <a:gd name="connsiteY10" fmla="*/ 4225497 h 4225497"/>
              <a:gd name="connsiteX11" fmla="*/ 0 w 4260685"/>
              <a:gd name="connsiteY11" fmla="*/ 4107208 h 4225497"/>
              <a:gd name="connsiteX12" fmla="*/ 0 w 4260685"/>
              <a:gd name="connsiteY12" fmla="*/ 3691158 h 4225497"/>
              <a:gd name="connsiteX13" fmla="*/ 0 w 4260685"/>
              <a:gd name="connsiteY13" fmla="*/ 3576262 h 4225497"/>
              <a:gd name="connsiteX14" fmla="*/ 0 w 4260685"/>
              <a:gd name="connsiteY14" fmla="*/ 2818885 h 4225497"/>
              <a:gd name="connsiteX15" fmla="*/ 0 w 4260685"/>
              <a:gd name="connsiteY15" fmla="*/ 2691105 h 4225497"/>
              <a:gd name="connsiteX16" fmla="*/ 0 w 4260685"/>
              <a:gd name="connsiteY16" fmla="*/ 2576210 h 4225497"/>
              <a:gd name="connsiteX17" fmla="*/ 0 w 4260685"/>
              <a:gd name="connsiteY17" fmla="*/ 2243782 h 4225497"/>
              <a:gd name="connsiteX18" fmla="*/ 0 w 4260685"/>
              <a:gd name="connsiteY18" fmla="*/ 2129044 h 4225497"/>
              <a:gd name="connsiteX19" fmla="*/ 2130342 w 4260685"/>
              <a:gd name="connsiteY19" fmla="*/ 0 h 42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60685" h="4225497">
                <a:moveTo>
                  <a:pt x="2130342" y="0"/>
                </a:moveTo>
                <a:cubicBezTo>
                  <a:pt x="3306898" y="0"/>
                  <a:pt x="4260685" y="953206"/>
                  <a:pt x="4260685" y="2129044"/>
                </a:cubicBezTo>
                <a:lnTo>
                  <a:pt x="4260685" y="2243782"/>
                </a:lnTo>
                <a:lnTo>
                  <a:pt x="4260685" y="2576210"/>
                </a:lnTo>
                <a:lnTo>
                  <a:pt x="4260685" y="2691105"/>
                </a:lnTo>
                <a:lnTo>
                  <a:pt x="4260685" y="2818885"/>
                </a:lnTo>
                <a:lnTo>
                  <a:pt x="4260685" y="3576262"/>
                </a:lnTo>
                <a:lnTo>
                  <a:pt x="4260685" y="3691158"/>
                </a:lnTo>
                <a:lnTo>
                  <a:pt x="4260685" y="4107208"/>
                </a:lnTo>
                <a:cubicBezTo>
                  <a:pt x="4260685" y="4172538"/>
                  <a:pt x="4207692" y="4225497"/>
                  <a:pt x="4142324" y="4225497"/>
                </a:cubicBezTo>
                <a:lnTo>
                  <a:pt x="118362" y="4225497"/>
                </a:lnTo>
                <a:cubicBezTo>
                  <a:pt x="52993" y="4225497"/>
                  <a:pt x="0" y="4172538"/>
                  <a:pt x="0" y="4107208"/>
                </a:cubicBezTo>
                <a:lnTo>
                  <a:pt x="0" y="3691158"/>
                </a:lnTo>
                <a:lnTo>
                  <a:pt x="0" y="3576262"/>
                </a:lnTo>
                <a:lnTo>
                  <a:pt x="0" y="2818885"/>
                </a:lnTo>
                <a:lnTo>
                  <a:pt x="0" y="2691105"/>
                </a:lnTo>
                <a:lnTo>
                  <a:pt x="0" y="2576210"/>
                </a:lnTo>
                <a:lnTo>
                  <a:pt x="0" y="2243782"/>
                </a:lnTo>
                <a:lnTo>
                  <a:pt x="0" y="2129044"/>
                </a:lnTo>
                <a:cubicBezTo>
                  <a:pt x="0" y="953206"/>
                  <a:pt x="953787" y="0"/>
                  <a:pt x="213034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Arch Shape | Diamond Frame</a:t>
            </a:r>
          </a:p>
        </p:txBody>
      </p:sp>
      <p:sp>
        <p:nvSpPr>
          <p:cNvPr id="12" name="Picture Placeholder 9">
            <a:extLst>
              <a:ext uri="{FF2B5EF4-FFF2-40B4-BE49-F238E27FC236}">
                <a16:creationId xmlns:a16="http://schemas.microsoft.com/office/drawing/2014/main" id="{FEB2F38C-D6C0-0F4A-998D-F2AB69C8189F}"/>
              </a:ext>
            </a:extLst>
          </p:cNvPr>
          <p:cNvSpPr>
            <a:spLocks noGrp="1"/>
          </p:cNvSpPr>
          <p:nvPr>
            <p:ph type="pic" sz="quarter" idx="21" hasCustomPrompt="1"/>
          </p:nvPr>
        </p:nvSpPr>
        <p:spPr>
          <a:xfrm>
            <a:off x="6307667" y="612648"/>
            <a:ext cx="5632704" cy="5632704"/>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8" name="TextBox 17">
            <a:extLst>
              <a:ext uri="{FF2B5EF4-FFF2-40B4-BE49-F238E27FC236}">
                <a16:creationId xmlns:a16="http://schemas.microsoft.com/office/drawing/2014/main" id="{1351B3FB-6D4B-A848-B177-00026EE51BB4}"/>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Diamond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9" name="Title 5">
            <a:extLst>
              <a:ext uri="{FF2B5EF4-FFF2-40B4-BE49-F238E27FC236}">
                <a16:creationId xmlns:a16="http://schemas.microsoft.com/office/drawing/2014/main" id="{BA7E1DBB-F6AD-C245-820D-5A70A2CCD874}"/>
              </a:ext>
            </a:extLst>
          </p:cNvPr>
          <p:cNvSpPr>
            <a:spLocks noGrp="1"/>
          </p:cNvSpPr>
          <p:nvPr>
            <p:ph type="title" hasCustomPrompt="1"/>
          </p:nvPr>
        </p:nvSpPr>
        <p:spPr>
          <a:xfrm>
            <a:off x="266468"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0" name="Text Placeholder 46">
            <a:extLst>
              <a:ext uri="{FF2B5EF4-FFF2-40B4-BE49-F238E27FC236}">
                <a16:creationId xmlns:a16="http://schemas.microsoft.com/office/drawing/2014/main" id="{24BEC7E5-A3D0-F242-838B-68758D867581}"/>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838632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plit Statement Slide w/ Image - Diamond Frame">
    <p:bg>
      <p:bgPr>
        <a:solidFill>
          <a:schemeClr val="accent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0353BC0-8422-1846-BAC8-D89B76789D0F}"/>
              </a:ext>
            </a:extLst>
          </p:cNvPr>
          <p:cNvSpPr/>
          <p:nvPr userDrawn="1"/>
        </p:nvSpPr>
        <p:spPr>
          <a:xfrm>
            <a:off x="6282492" y="645985"/>
            <a:ext cx="5680913" cy="5633996"/>
          </a:xfrm>
          <a:custGeom>
            <a:avLst/>
            <a:gdLst>
              <a:gd name="connsiteX0" fmla="*/ 2130342 w 4260685"/>
              <a:gd name="connsiteY0" fmla="*/ 0 h 4225497"/>
              <a:gd name="connsiteX1" fmla="*/ 4260685 w 4260685"/>
              <a:gd name="connsiteY1" fmla="*/ 2129044 h 4225497"/>
              <a:gd name="connsiteX2" fmla="*/ 4260685 w 4260685"/>
              <a:gd name="connsiteY2" fmla="*/ 2243782 h 4225497"/>
              <a:gd name="connsiteX3" fmla="*/ 4260685 w 4260685"/>
              <a:gd name="connsiteY3" fmla="*/ 2576210 h 4225497"/>
              <a:gd name="connsiteX4" fmla="*/ 4260685 w 4260685"/>
              <a:gd name="connsiteY4" fmla="*/ 2691105 h 4225497"/>
              <a:gd name="connsiteX5" fmla="*/ 4260685 w 4260685"/>
              <a:gd name="connsiteY5" fmla="*/ 2818885 h 4225497"/>
              <a:gd name="connsiteX6" fmla="*/ 4260685 w 4260685"/>
              <a:gd name="connsiteY6" fmla="*/ 3576262 h 4225497"/>
              <a:gd name="connsiteX7" fmla="*/ 4260685 w 4260685"/>
              <a:gd name="connsiteY7" fmla="*/ 3691158 h 4225497"/>
              <a:gd name="connsiteX8" fmla="*/ 4260685 w 4260685"/>
              <a:gd name="connsiteY8" fmla="*/ 4107208 h 4225497"/>
              <a:gd name="connsiteX9" fmla="*/ 4142324 w 4260685"/>
              <a:gd name="connsiteY9" fmla="*/ 4225497 h 4225497"/>
              <a:gd name="connsiteX10" fmla="*/ 118362 w 4260685"/>
              <a:gd name="connsiteY10" fmla="*/ 4225497 h 4225497"/>
              <a:gd name="connsiteX11" fmla="*/ 0 w 4260685"/>
              <a:gd name="connsiteY11" fmla="*/ 4107208 h 4225497"/>
              <a:gd name="connsiteX12" fmla="*/ 0 w 4260685"/>
              <a:gd name="connsiteY12" fmla="*/ 3691158 h 4225497"/>
              <a:gd name="connsiteX13" fmla="*/ 0 w 4260685"/>
              <a:gd name="connsiteY13" fmla="*/ 3576262 h 4225497"/>
              <a:gd name="connsiteX14" fmla="*/ 0 w 4260685"/>
              <a:gd name="connsiteY14" fmla="*/ 2818885 h 4225497"/>
              <a:gd name="connsiteX15" fmla="*/ 0 w 4260685"/>
              <a:gd name="connsiteY15" fmla="*/ 2691105 h 4225497"/>
              <a:gd name="connsiteX16" fmla="*/ 0 w 4260685"/>
              <a:gd name="connsiteY16" fmla="*/ 2576210 h 4225497"/>
              <a:gd name="connsiteX17" fmla="*/ 0 w 4260685"/>
              <a:gd name="connsiteY17" fmla="*/ 2243782 h 4225497"/>
              <a:gd name="connsiteX18" fmla="*/ 0 w 4260685"/>
              <a:gd name="connsiteY18" fmla="*/ 2129044 h 4225497"/>
              <a:gd name="connsiteX19" fmla="*/ 2130342 w 4260685"/>
              <a:gd name="connsiteY19" fmla="*/ 0 h 42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60685" h="4225497">
                <a:moveTo>
                  <a:pt x="2130342" y="0"/>
                </a:moveTo>
                <a:cubicBezTo>
                  <a:pt x="3306898" y="0"/>
                  <a:pt x="4260685" y="953206"/>
                  <a:pt x="4260685" y="2129044"/>
                </a:cubicBezTo>
                <a:lnTo>
                  <a:pt x="4260685" y="2243782"/>
                </a:lnTo>
                <a:lnTo>
                  <a:pt x="4260685" y="2576210"/>
                </a:lnTo>
                <a:lnTo>
                  <a:pt x="4260685" y="2691105"/>
                </a:lnTo>
                <a:lnTo>
                  <a:pt x="4260685" y="2818885"/>
                </a:lnTo>
                <a:lnTo>
                  <a:pt x="4260685" y="3576262"/>
                </a:lnTo>
                <a:lnTo>
                  <a:pt x="4260685" y="3691158"/>
                </a:lnTo>
                <a:lnTo>
                  <a:pt x="4260685" y="4107208"/>
                </a:lnTo>
                <a:cubicBezTo>
                  <a:pt x="4260685" y="4172538"/>
                  <a:pt x="4207692" y="4225497"/>
                  <a:pt x="4142324" y="4225497"/>
                </a:cubicBezTo>
                <a:lnTo>
                  <a:pt x="118362" y="4225497"/>
                </a:lnTo>
                <a:cubicBezTo>
                  <a:pt x="52993" y="4225497"/>
                  <a:pt x="0" y="4172538"/>
                  <a:pt x="0" y="4107208"/>
                </a:cubicBezTo>
                <a:lnTo>
                  <a:pt x="0" y="3691158"/>
                </a:lnTo>
                <a:lnTo>
                  <a:pt x="0" y="3576262"/>
                </a:lnTo>
                <a:lnTo>
                  <a:pt x="0" y="2818885"/>
                </a:lnTo>
                <a:lnTo>
                  <a:pt x="0" y="2691105"/>
                </a:lnTo>
                <a:lnTo>
                  <a:pt x="0" y="2576210"/>
                </a:lnTo>
                <a:lnTo>
                  <a:pt x="0" y="2243782"/>
                </a:lnTo>
                <a:lnTo>
                  <a:pt x="0" y="2129044"/>
                </a:lnTo>
                <a:cubicBezTo>
                  <a:pt x="0" y="953206"/>
                  <a:pt x="953787" y="0"/>
                  <a:pt x="213034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0" i="0" dirty="0">
              <a:latin typeface="Girl Scout Text Book" panose="02020003000000000000" pitchFamily="18" charset="0"/>
            </a:endParaRPr>
          </a:p>
        </p:txBody>
      </p:sp>
      <p:sp>
        <p:nvSpPr>
          <p:cNvPr id="11" name="Rectangle 10">
            <a:extLst>
              <a:ext uri="{FF2B5EF4-FFF2-40B4-BE49-F238E27FC236}">
                <a16:creationId xmlns:a16="http://schemas.microsoft.com/office/drawing/2014/main" id="{470FECC8-9761-294E-9897-F7C97B6D591F}"/>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Diamond Frame | Arch Shape</a:t>
            </a:r>
          </a:p>
        </p:txBody>
      </p:sp>
      <p:sp>
        <p:nvSpPr>
          <p:cNvPr id="14" name="Picture Placeholder 9">
            <a:extLst>
              <a:ext uri="{FF2B5EF4-FFF2-40B4-BE49-F238E27FC236}">
                <a16:creationId xmlns:a16="http://schemas.microsoft.com/office/drawing/2014/main" id="{7EA6E072-17B3-A54C-9BD1-BA43A09F776E}"/>
              </a:ext>
            </a:extLst>
          </p:cNvPr>
          <p:cNvSpPr>
            <a:spLocks noGrp="1"/>
          </p:cNvSpPr>
          <p:nvPr>
            <p:ph type="pic" sz="quarter" idx="21" hasCustomPrompt="1"/>
          </p:nvPr>
        </p:nvSpPr>
        <p:spPr>
          <a:xfrm>
            <a:off x="244564" y="612648"/>
            <a:ext cx="5632704" cy="5632704"/>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9B99DCD6-7C95-0249-97B2-FF8D3FAEFA61}"/>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7" name="TextBox 16">
            <a:extLst>
              <a:ext uri="{FF2B5EF4-FFF2-40B4-BE49-F238E27FC236}">
                <a16:creationId xmlns:a16="http://schemas.microsoft.com/office/drawing/2014/main" id="{C3BF9A43-07A4-BF4F-A9FB-B3960B7C1A29}"/>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Diamond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8" name="Title 5">
            <a:extLst>
              <a:ext uri="{FF2B5EF4-FFF2-40B4-BE49-F238E27FC236}">
                <a16:creationId xmlns:a16="http://schemas.microsoft.com/office/drawing/2014/main" id="{07F0080C-B91E-3443-ABB7-375D2217DA2E}"/>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67775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plit Statement Slide | Diamond Frame Only">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70FECC8-9761-294E-9897-F7C97B6D591F}"/>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Diamond Frame - No Shape</a:t>
            </a:r>
          </a:p>
        </p:txBody>
      </p:sp>
      <p:sp>
        <p:nvSpPr>
          <p:cNvPr id="12" name="Picture Placeholder 9">
            <a:extLst>
              <a:ext uri="{FF2B5EF4-FFF2-40B4-BE49-F238E27FC236}">
                <a16:creationId xmlns:a16="http://schemas.microsoft.com/office/drawing/2014/main" id="{DDE020D4-E164-5846-AB56-5D6E72FD1599}"/>
              </a:ext>
            </a:extLst>
          </p:cNvPr>
          <p:cNvSpPr>
            <a:spLocks noGrp="1"/>
          </p:cNvSpPr>
          <p:nvPr>
            <p:ph type="pic" sz="quarter" idx="21" hasCustomPrompt="1"/>
          </p:nvPr>
        </p:nvSpPr>
        <p:spPr>
          <a:xfrm>
            <a:off x="244564" y="612648"/>
            <a:ext cx="5632704" cy="5632704"/>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3" name="Text Placeholder 46">
            <a:extLst>
              <a:ext uri="{FF2B5EF4-FFF2-40B4-BE49-F238E27FC236}">
                <a16:creationId xmlns:a16="http://schemas.microsoft.com/office/drawing/2014/main" id="{D9EF8B5C-EE08-8647-83F6-88462427841C}"/>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5" name="TextBox 14">
            <a:extLst>
              <a:ext uri="{FF2B5EF4-FFF2-40B4-BE49-F238E27FC236}">
                <a16:creationId xmlns:a16="http://schemas.microsoft.com/office/drawing/2014/main" id="{78DF36FD-922B-C644-A709-E9B110358B58}"/>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Diamond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6" name="Title 5">
            <a:extLst>
              <a:ext uri="{FF2B5EF4-FFF2-40B4-BE49-F238E27FC236}">
                <a16:creationId xmlns:a16="http://schemas.microsoft.com/office/drawing/2014/main" id="{5FD18AE9-9E7D-734E-B7D2-8D75A5A8EF7E}"/>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011984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tatement Slide w/ Image -Arch Frame">
    <p:bg>
      <p:bgPr>
        <a:solidFill>
          <a:schemeClr val="accent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AB05C487-5046-3844-AB6C-A4FB6DD91C87}"/>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Arch Frame | Notched Shape</a:t>
            </a:r>
          </a:p>
        </p:txBody>
      </p:sp>
      <p:sp>
        <p:nvSpPr>
          <p:cNvPr id="12" name="Picture Placeholder 21">
            <a:extLst>
              <a:ext uri="{FF2B5EF4-FFF2-40B4-BE49-F238E27FC236}">
                <a16:creationId xmlns:a16="http://schemas.microsoft.com/office/drawing/2014/main" id="{E1D588DC-1006-DE47-8DF4-9DBACAF67F97}"/>
              </a:ext>
            </a:extLst>
          </p:cNvPr>
          <p:cNvSpPr>
            <a:spLocks noGrp="1"/>
          </p:cNvSpPr>
          <p:nvPr>
            <p:ph type="pic" sz="quarter" idx="18" hasCustomPrompt="1"/>
          </p:nvPr>
        </p:nvSpPr>
        <p:spPr>
          <a:xfrm>
            <a:off x="254001" y="571500"/>
            <a:ext cx="5638801" cy="5715001"/>
          </a:xfrm>
          <a:custGeom>
            <a:avLst/>
            <a:gdLst>
              <a:gd name="connsiteX0" fmla="*/ 2819401 w 5638801"/>
              <a:gd name="connsiteY0" fmla="*/ 0 h 5715001"/>
              <a:gd name="connsiteX1" fmla="*/ 5638801 w 5638801"/>
              <a:gd name="connsiteY1" fmla="*/ 2819401 h 5715001"/>
              <a:gd name="connsiteX2" fmla="*/ 5638801 w 5638801"/>
              <a:gd name="connsiteY2" fmla="*/ 3344780 h 5715001"/>
              <a:gd name="connsiteX3" fmla="*/ 5638801 w 5638801"/>
              <a:gd name="connsiteY3" fmla="*/ 3469578 h 5715001"/>
              <a:gd name="connsiteX4" fmla="*/ 5638801 w 5638801"/>
              <a:gd name="connsiteY4" fmla="*/ 4796589 h 5715001"/>
              <a:gd name="connsiteX5" fmla="*/ 5638801 w 5638801"/>
              <a:gd name="connsiteY5" fmla="*/ 4908883 h 5715001"/>
              <a:gd name="connsiteX6" fmla="*/ 5638801 w 5638801"/>
              <a:gd name="connsiteY6" fmla="*/ 5558355 h 5715001"/>
              <a:gd name="connsiteX7" fmla="*/ 5482155 w 5638801"/>
              <a:gd name="connsiteY7" fmla="*/ 5715001 h 5715001"/>
              <a:gd name="connsiteX8" fmla="*/ 156646 w 5638801"/>
              <a:gd name="connsiteY8" fmla="*/ 5715001 h 5715001"/>
              <a:gd name="connsiteX9" fmla="*/ 0 w 5638801"/>
              <a:gd name="connsiteY9" fmla="*/ 5558355 h 5715001"/>
              <a:gd name="connsiteX10" fmla="*/ 0 w 5638801"/>
              <a:gd name="connsiteY10" fmla="*/ 4908883 h 5715001"/>
              <a:gd name="connsiteX11" fmla="*/ 0 w 5638801"/>
              <a:gd name="connsiteY11" fmla="*/ 4796589 h 5715001"/>
              <a:gd name="connsiteX12" fmla="*/ 0 w 5638801"/>
              <a:gd name="connsiteY12" fmla="*/ 3469578 h 5715001"/>
              <a:gd name="connsiteX13" fmla="*/ 0 w 5638801"/>
              <a:gd name="connsiteY13" fmla="*/ 3344780 h 5715001"/>
              <a:gd name="connsiteX14" fmla="*/ 0 w 5638801"/>
              <a:gd name="connsiteY14" fmla="*/ 2819401 h 5715001"/>
              <a:gd name="connsiteX15" fmla="*/ 2819401 w 5638801"/>
              <a:gd name="connsiteY15" fmla="*/ 0 h 57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8801" h="5715001">
                <a:moveTo>
                  <a:pt x="2819401" y="0"/>
                </a:moveTo>
                <a:cubicBezTo>
                  <a:pt x="4376512" y="0"/>
                  <a:pt x="5638801" y="1262289"/>
                  <a:pt x="5638801" y="2819401"/>
                </a:cubicBezTo>
                <a:lnTo>
                  <a:pt x="5638801" y="3344780"/>
                </a:lnTo>
                <a:lnTo>
                  <a:pt x="5638801" y="3469578"/>
                </a:lnTo>
                <a:lnTo>
                  <a:pt x="5638801" y="4796589"/>
                </a:lnTo>
                <a:lnTo>
                  <a:pt x="5638801" y="4908883"/>
                </a:lnTo>
                <a:lnTo>
                  <a:pt x="5638801" y="5558355"/>
                </a:lnTo>
                <a:cubicBezTo>
                  <a:pt x="5638801" y="5644869"/>
                  <a:pt x="5568669" y="5715001"/>
                  <a:pt x="5482155" y="5715001"/>
                </a:cubicBezTo>
                <a:lnTo>
                  <a:pt x="156646" y="5715001"/>
                </a:lnTo>
                <a:cubicBezTo>
                  <a:pt x="70133" y="5715001"/>
                  <a:pt x="0" y="5644869"/>
                  <a:pt x="0" y="5558355"/>
                </a:cubicBezTo>
                <a:lnTo>
                  <a:pt x="0" y="4908883"/>
                </a:lnTo>
                <a:lnTo>
                  <a:pt x="0" y="4796589"/>
                </a:lnTo>
                <a:lnTo>
                  <a:pt x="0" y="3469578"/>
                </a:lnTo>
                <a:lnTo>
                  <a:pt x="0" y="3344780"/>
                </a:lnTo>
                <a:lnTo>
                  <a:pt x="0" y="2819401"/>
                </a:lnTo>
                <a:cubicBezTo>
                  <a:pt x="0" y="1262289"/>
                  <a:pt x="1262289" y="0"/>
                  <a:pt x="281940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6" name="TextBox 15">
            <a:extLst>
              <a:ext uri="{FF2B5EF4-FFF2-40B4-BE49-F238E27FC236}">
                <a16:creationId xmlns:a16="http://schemas.microsoft.com/office/drawing/2014/main" id="{0188A89C-8523-A544-83D9-83CA8E74C48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Arch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7" name="Title 5">
            <a:extLst>
              <a:ext uri="{FF2B5EF4-FFF2-40B4-BE49-F238E27FC236}">
                <a16:creationId xmlns:a16="http://schemas.microsoft.com/office/drawing/2014/main" id="{2393E6E6-3E93-9144-A1A4-84334E675592}"/>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0" name="Text Placeholder 46">
            <a:extLst>
              <a:ext uri="{FF2B5EF4-FFF2-40B4-BE49-F238E27FC236}">
                <a16:creationId xmlns:a16="http://schemas.microsoft.com/office/drawing/2014/main" id="{B97D96AC-65B9-5145-A328-B6C9C00D5E68}"/>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422961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8367C75-B0FA-E14E-8B96-6A72197004ED}"/>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Blank Slide (Faded Mosaic Background)</a:t>
            </a:r>
          </a:p>
        </p:txBody>
      </p:sp>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12386931" cy="6892516"/>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351" b="0" i="0" dirty="0">
                <a:latin typeface="Girl Scout Display Light" panose="02020003000000000000"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7" name="TextBox 36">
            <a:extLst>
              <a:ext uri="{FF2B5EF4-FFF2-40B4-BE49-F238E27FC236}">
                <a16:creationId xmlns:a16="http://schemas.microsoft.com/office/drawing/2014/main" id="{5787C890-07DB-804A-AFB7-B2E80B9FD63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69570917"/>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tatement Slide w/ Image -Arch Frame v2">
    <p:bg>
      <p:bgPr>
        <a:solidFill>
          <a:schemeClr val="accent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AB05C487-5046-3844-AB6C-A4FB6DD91C87}"/>
              </a:ext>
            </a:extLst>
          </p:cNvPr>
          <p:cNvSpPr/>
          <p:nvPr userDrawn="1"/>
        </p:nvSpPr>
        <p:spPr>
          <a:xfrm>
            <a:off x="2574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Statement Slide w/ Image - Notched Shape | Arch Frame</a:t>
            </a:r>
          </a:p>
        </p:txBody>
      </p:sp>
      <p:sp>
        <p:nvSpPr>
          <p:cNvPr id="12" name="Picture Placeholder 21">
            <a:extLst>
              <a:ext uri="{FF2B5EF4-FFF2-40B4-BE49-F238E27FC236}">
                <a16:creationId xmlns:a16="http://schemas.microsoft.com/office/drawing/2014/main" id="{E1D588DC-1006-DE47-8DF4-9DBACAF67F97}"/>
              </a:ext>
            </a:extLst>
          </p:cNvPr>
          <p:cNvSpPr>
            <a:spLocks noGrp="1"/>
          </p:cNvSpPr>
          <p:nvPr>
            <p:ph type="pic" sz="quarter" idx="18" hasCustomPrompt="1"/>
          </p:nvPr>
        </p:nvSpPr>
        <p:spPr>
          <a:xfrm>
            <a:off x="6324600" y="571500"/>
            <a:ext cx="5638801" cy="5715001"/>
          </a:xfrm>
          <a:custGeom>
            <a:avLst/>
            <a:gdLst>
              <a:gd name="connsiteX0" fmla="*/ 2819401 w 5638801"/>
              <a:gd name="connsiteY0" fmla="*/ 0 h 5715001"/>
              <a:gd name="connsiteX1" fmla="*/ 5638801 w 5638801"/>
              <a:gd name="connsiteY1" fmla="*/ 2819401 h 5715001"/>
              <a:gd name="connsiteX2" fmla="*/ 5638801 w 5638801"/>
              <a:gd name="connsiteY2" fmla="*/ 3344780 h 5715001"/>
              <a:gd name="connsiteX3" fmla="*/ 5638801 w 5638801"/>
              <a:gd name="connsiteY3" fmla="*/ 3469578 h 5715001"/>
              <a:gd name="connsiteX4" fmla="*/ 5638801 w 5638801"/>
              <a:gd name="connsiteY4" fmla="*/ 4796589 h 5715001"/>
              <a:gd name="connsiteX5" fmla="*/ 5638801 w 5638801"/>
              <a:gd name="connsiteY5" fmla="*/ 4908883 h 5715001"/>
              <a:gd name="connsiteX6" fmla="*/ 5638801 w 5638801"/>
              <a:gd name="connsiteY6" fmla="*/ 5558355 h 5715001"/>
              <a:gd name="connsiteX7" fmla="*/ 5482155 w 5638801"/>
              <a:gd name="connsiteY7" fmla="*/ 5715001 h 5715001"/>
              <a:gd name="connsiteX8" fmla="*/ 156646 w 5638801"/>
              <a:gd name="connsiteY8" fmla="*/ 5715001 h 5715001"/>
              <a:gd name="connsiteX9" fmla="*/ 0 w 5638801"/>
              <a:gd name="connsiteY9" fmla="*/ 5558355 h 5715001"/>
              <a:gd name="connsiteX10" fmla="*/ 0 w 5638801"/>
              <a:gd name="connsiteY10" fmla="*/ 4908883 h 5715001"/>
              <a:gd name="connsiteX11" fmla="*/ 0 w 5638801"/>
              <a:gd name="connsiteY11" fmla="*/ 4796589 h 5715001"/>
              <a:gd name="connsiteX12" fmla="*/ 0 w 5638801"/>
              <a:gd name="connsiteY12" fmla="*/ 3469578 h 5715001"/>
              <a:gd name="connsiteX13" fmla="*/ 0 w 5638801"/>
              <a:gd name="connsiteY13" fmla="*/ 3344780 h 5715001"/>
              <a:gd name="connsiteX14" fmla="*/ 0 w 5638801"/>
              <a:gd name="connsiteY14" fmla="*/ 2819401 h 5715001"/>
              <a:gd name="connsiteX15" fmla="*/ 2819401 w 5638801"/>
              <a:gd name="connsiteY15" fmla="*/ 0 h 57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8801" h="5715001">
                <a:moveTo>
                  <a:pt x="2819401" y="0"/>
                </a:moveTo>
                <a:cubicBezTo>
                  <a:pt x="4376512" y="0"/>
                  <a:pt x="5638801" y="1262289"/>
                  <a:pt x="5638801" y="2819401"/>
                </a:cubicBezTo>
                <a:lnTo>
                  <a:pt x="5638801" y="3344780"/>
                </a:lnTo>
                <a:lnTo>
                  <a:pt x="5638801" y="3469578"/>
                </a:lnTo>
                <a:lnTo>
                  <a:pt x="5638801" y="4796589"/>
                </a:lnTo>
                <a:lnTo>
                  <a:pt x="5638801" y="4908883"/>
                </a:lnTo>
                <a:lnTo>
                  <a:pt x="5638801" y="5558355"/>
                </a:lnTo>
                <a:cubicBezTo>
                  <a:pt x="5638801" y="5644869"/>
                  <a:pt x="5568669" y="5715001"/>
                  <a:pt x="5482155" y="5715001"/>
                </a:cubicBezTo>
                <a:lnTo>
                  <a:pt x="156646" y="5715001"/>
                </a:lnTo>
                <a:cubicBezTo>
                  <a:pt x="70133" y="5715001"/>
                  <a:pt x="0" y="5644869"/>
                  <a:pt x="0" y="5558355"/>
                </a:cubicBezTo>
                <a:lnTo>
                  <a:pt x="0" y="4908883"/>
                </a:lnTo>
                <a:lnTo>
                  <a:pt x="0" y="4796589"/>
                </a:lnTo>
                <a:lnTo>
                  <a:pt x="0" y="3469578"/>
                </a:lnTo>
                <a:lnTo>
                  <a:pt x="0" y="3344780"/>
                </a:lnTo>
                <a:lnTo>
                  <a:pt x="0" y="2819401"/>
                </a:lnTo>
                <a:cubicBezTo>
                  <a:pt x="0" y="1262289"/>
                  <a:pt x="1262289" y="0"/>
                  <a:pt x="281940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6" name="TextBox 15">
            <a:extLst>
              <a:ext uri="{FF2B5EF4-FFF2-40B4-BE49-F238E27FC236}">
                <a16:creationId xmlns:a16="http://schemas.microsoft.com/office/drawing/2014/main" id="{0188A89C-8523-A544-83D9-83CA8E74C48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Arch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7" name="Title 5">
            <a:extLst>
              <a:ext uri="{FF2B5EF4-FFF2-40B4-BE49-F238E27FC236}">
                <a16:creationId xmlns:a16="http://schemas.microsoft.com/office/drawing/2014/main" id="{2393E6E6-3E93-9144-A1A4-84334E675592}"/>
              </a:ext>
            </a:extLst>
          </p:cNvPr>
          <p:cNvSpPr>
            <a:spLocks noGrp="1"/>
          </p:cNvSpPr>
          <p:nvPr>
            <p:ph type="title" hasCustomPrompt="1"/>
          </p:nvPr>
        </p:nvSpPr>
        <p:spPr>
          <a:xfrm>
            <a:off x="2918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0" name="Text Placeholder 46">
            <a:extLst>
              <a:ext uri="{FF2B5EF4-FFF2-40B4-BE49-F238E27FC236}">
                <a16:creationId xmlns:a16="http://schemas.microsoft.com/office/drawing/2014/main" id="{B97D96AC-65B9-5145-A328-B6C9C00D5E68}"/>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797975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plit Statement Slide w/ Image -Arch Frame">
    <p:bg>
      <p:bgPr>
        <a:solidFill>
          <a:schemeClr val="accent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B41187D-20F1-7A4F-8624-42D49B0B67A5}"/>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11" name="Rectangle 10">
            <a:extLst>
              <a:ext uri="{FF2B5EF4-FFF2-40B4-BE49-F238E27FC236}">
                <a16:creationId xmlns:a16="http://schemas.microsoft.com/office/drawing/2014/main" id="{F5C0FA62-D73D-4B43-82FB-AB562B7867E1}"/>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14" name="Picture Placeholder 21">
            <a:extLst>
              <a:ext uri="{FF2B5EF4-FFF2-40B4-BE49-F238E27FC236}">
                <a16:creationId xmlns:a16="http://schemas.microsoft.com/office/drawing/2014/main" id="{391A2834-047C-9D4B-BF4C-3506B884720D}"/>
              </a:ext>
            </a:extLst>
          </p:cNvPr>
          <p:cNvSpPr>
            <a:spLocks noGrp="1"/>
          </p:cNvSpPr>
          <p:nvPr>
            <p:ph type="pic" sz="quarter" idx="18" hasCustomPrompt="1"/>
          </p:nvPr>
        </p:nvSpPr>
        <p:spPr>
          <a:xfrm>
            <a:off x="254001" y="571500"/>
            <a:ext cx="5638801" cy="5715001"/>
          </a:xfrm>
          <a:custGeom>
            <a:avLst/>
            <a:gdLst>
              <a:gd name="connsiteX0" fmla="*/ 2819401 w 5638801"/>
              <a:gd name="connsiteY0" fmla="*/ 0 h 5715001"/>
              <a:gd name="connsiteX1" fmla="*/ 5638801 w 5638801"/>
              <a:gd name="connsiteY1" fmla="*/ 2819401 h 5715001"/>
              <a:gd name="connsiteX2" fmla="*/ 5638801 w 5638801"/>
              <a:gd name="connsiteY2" fmla="*/ 3344780 h 5715001"/>
              <a:gd name="connsiteX3" fmla="*/ 5638801 w 5638801"/>
              <a:gd name="connsiteY3" fmla="*/ 3469578 h 5715001"/>
              <a:gd name="connsiteX4" fmla="*/ 5638801 w 5638801"/>
              <a:gd name="connsiteY4" fmla="*/ 4796589 h 5715001"/>
              <a:gd name="connsiteX5" fmla="*/ 5638801 w 5638801"/>
              <a:gd name="connsiteY5" fmla="*/ 4908883 h 5715001"/>
              <a:gd name="connsiteX6" fmla="*/ 5638801 w 5638801"/>
              <a:gd name="connsiteY6" fmla="*/ 5558355 h 5715001"/>
              <a:gd name="connsiteX7" fmla="*/ 5482155 w 5638801"/>
              <a:gd name="connsiteY7" fmla="*/ 5715001 h 5715001"/>
              <a:gd name="connsiteX8" fmla="*/ 156646 w 5638801"/>
              <a:gd name="connsiteY8" fmla="*/ 5715001 h 5715001"/>
              <a:gd name="connsiteX9" fmla="*/ 0 w 5638801"/>
              <a:gd name="connsiteY9" fmla="*/ 5558355 h 5715001"/>
              <a:gd name="connsiteX10" fmla="*/ 0 w 5638801"/>
              <a:gd name="connsiteY10" fmla="*/ 4908883 h 5715001"/>
              <a:gd name="connsiteX11" fmla="*/ 0 w 5638801"/>
              <a:gd name="connsiteY11" fmla="*/ 4796589 h 5715001"/>
              <a:gd name="connsiteX12" fmla="*/ 0 w 5638801"/>
              <a:gd name="connsiteY12" fmla="*/ 3469578 h 5715001"/>
              <a:gd name="connsiteX13" fmla="*/ 0 w 5638801"/>
              <a:gd name="connsiteY13" fmla="*/ 3344780 h 5715001"/>
              <a:gd name="connsiteX14" fmla="*/ 0 w 5638801"/>
              <a:gd name="connsiteY14" fmla="*/ 2819401 h 5715001"/>
              <a:gd name="connsiteX15" fmla="*/ 2819401 w 5638801"/>
              <a:gd name="connsiteY15" fmla="*/ 0 h 57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8801" h="5715001">
                <a:moveTo>
                  <a:pt x="2819401" y="0"/>
                </a:moveTo>
                <a:cubicBezTo>
                  <a:pt x="4376512" y="0"/>
                  <a:pt x="5638801" y="1262289"/>
                  <a:pt x="5638801" y="2819401"/>
                </a:cubicBezTo>
                <a:lnTo>
                  <a:pt x="5638801" y="3344780"/>
                </a:lnTo>
                <a:lnTo>
                  <a:pt x="5638801" y="3469578"/>
                </a:lnTo>
                <a:lnTo>
                  <a:pt x="5638801" y="4796589"/>
                </a:lnTo>
                <a:lnTo>
                  <a:pt x="5638801" y="4908883"/>
                </a:lnTo>
                <a:lnTo>
                  <a:pt x="5638801" y="5558355"/>
                </a:lnTo>
                <a:cubicBezTo>
                  <a:pt x="5638801" y="5644869"/>
                  <a:pt x="5568669" y="5715001"/>
                  <a:pt x="5482155" y="5715001"/>
                </a:cubicBezTo>
                <a:lnTo>
                  <a:pt x="156646" y="5715001"/>
                </a:lnTo>
                <a:cubicBezTo>
                  <a:pt x="70133" y="5715001"/>
                  <a:pt x="0" y="5644869"/>
                  <a:pt x="0" y="5558355"/>
                </a:cubicBezTo>
                <a:lnTo>
                  <a:pt x="0" y="4908883"/>
                </a:lnTo>
                <a:lnTo>
                  <a:pt x="0" y="4796589"/>
                </a:lnTo>
                <a:lnTo>
                  <a:pt x="0" y="3469578"/>
                </a:lnTo>
                <a:lnTo>
                  <a:pt x="0" y="3344780"/>
                </a:lnTo>
                <a:lnTo>
                  <a:pt x="0" y="2819401"/>
                </a:lnTo>
                <a:cubicBezTo>
                  <a:pt x="0" y="1262289"/>
                  <a:pt x="1262289" y="0"/>
                  <a:pt x="281940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5" name="Text Placeholder 46">
            <a:extLst>
              <a:ext uri="{FF2B5EF4-FFF2-40B4-BE49-F238E27FC236}">
                <a16:creationId xmlns:a16="http://schemas.microsoft.com/office/drawing/2014/main" id="{B39DEE2A-097B-1A46-9453-FED271CA7779}"/>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Arch Frame | Notched Shape</a:t>
            </a:r>
          </a:p>
        </p:txBody>
      </p:sp>
      <p:sp>
        <p:nvSpPr>
          <p:cNvPr id="18" name="TextBox 17">
            <a:extLst>
              <a:ext uri="{FF2B5EF4-FFF2-40B4-BE49-F238E27FC236}">
                <a16:creationId xmlns:a16="http://schemas.microsoft.com/office/drawing/2014/main" id="{B8A9C341-D949-A84D-8027-279C28A150BA}"/>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Arch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9" name="Title 5">
            <a:extLst>
              <a:ext uri="{FF2B5EF4-FFF2-40B4-BE49-F238E27FC236}">
                <a16:creationId xmlns:a16="http://schemas.microsoft.com/office/drawing/2014/main" id="{51CEAA88-ABF4-EC49-BAFA-90D3990EDE54}"/>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358669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plit Statement Slide | Arch Frame Only">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C0FA62-D73D-4B43-82FB-AB562B7867E1}"/>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Split Statement Slide w/ Image - Arch Frame - No Shape</a:t>
            </a:r>
          </a:p>
        </p:txBody>
      </p:sp>
      <p:sp>
        <p:nvSpPr>
          <p:cNvPr id="13" name="Picture Placeholder 21">
            <a:extLst>
              <a:ext uri="{FF2B5EF4-FFF2-40B4-BE49-F238E27FC236}">
                <a16:creationId xmlns:a16="http://schemas.microsoft.com/office/drawing/2014/main" id="{AB921957-210F-0B44-A09A-1AAAD948D7F8}"/>
              </a:ext>
            </a:extLst>
          </p:cNvPr>
          <p:cNvSpPr>
            <a:spLocks noGrp="1"/>
          </p:cNvSpPr>
          <p:nvPr>
            <p:ph type="pic" sz="quarter" idx="18" hasCustomPrompt="1"/>
          </p:nvPr>
        </p:nvSpPr>
        <p:spPr>
          <a:xfrm>
            <a:off x="254001" y="571500"/>
            <a:ext cx="5638801" cy="5715001"/>
          </a:xfrm>
          <a:custGeom>
            <a:avLst/>
            <a:gdLst>
              <a:gd name="connsiteX0" fmla="*/ 2819401 w 5638801"/>
              <a:gd name="connsiteY0" fmla="*/ 0 h 5715001"/>
              <a:gd name="connsiteX1" fmla="*/ 5638801 w 5638801"/>
              <a:gd name="connsiteY1" fmla="*/ 2819401 h 5715001"/>
              <a:gd name="connsiteX2" fmla="*/ 5638801 w 5638801"/>
              <a:gd name="connsiteY2" fmla="*/ 3344780 h 5715001"/>
              <a:gd name="connsiteX3" fmla="*/ 5638801 w 5638801"/>
              <a:gd name="connsiteY3" fmla="*/ 3469578 h 5715001"/>
              <a:gd name="connsiteX4" fmla="*/ 5638801 w 5638801"/>
              <a:gd name="connsiteY4" fmla="*/ 4796589 h 5715001"/>
              <a:gd name="connsiteX5" fmla="*/ 5638801 w 5638801"/>
              <a:gd name="connsiteY5" fmla="*/ 4908883 h 5715001"/>
              <a:gd name="connsiteX6" fmla="*/ 5638801 w 5638801"/>
              <a:gd name="connsiteY6" fmla="*/ 5558355 h 5715001"/>
              <a:gd name="connsiteX7" fmla="*/ 5482155 w 5638801"/>
              <a:gd name="connsiteY7" fmla="*/ 5715001 h 5715001"/>
              <a:gd name="connsiteX8" fmla="*/ 156646 w 5638801"/>
              <a:gd name="connsiteY8" fmla="*/ 5715001 h 5715001"/>
              <a:gd name="connsiteX9" fmla="*/ 0 w 5638801"/>
              <a:gd name="connsiteY9" fmla="*/ 5558355 h 5715001"/>
              <a:gd name="connsiteX10" fmla="*/ 0 w 5638801"/>
              <a:gd name="connsiteY10" fmla="*/ 4908883 h 5715001"/>
              <a:gd name="connsiteX11" fmla="*/ 0 w 5638801"/>
              <a:gd name="connsiteY11" fmla="*/ 4796589 h 5715001"/>
              <a:gd name="connsiteX12" fmla="*/ 0 w 5638801"/>
              <a:gd name="connsiteY12" fmla="*/ 3469578 h 5715001"/>
              <a:gd name="connsiteX13" fmla="*/ 0 w 5638801"/>
              <a:gd name="connsiteY13" fmla="*/ 3344780 h 5715001"/>
              <a:gd name="connsiteX14" fmla="*/ 0 w 5638801"/>
              <a:gd name="connsiteY14" fmla="*/ 2819401 h 5715001"/>
              <a:gd name="connsiteX15" fmla="*/ 2819401 w 5638801"/>
              <a:gd name="connsiteY15" fmla="*/ 0 h 57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8801" h="5715001">
                <a:moveTo>
                  <a:pt x="2819401" y="0"/>
                </a:moveTo>
                <a:cubicBezTo>
                  <a:pt x="4376512" y="0"/>
                  <a:pt x="5638801" y="1262289"/>
                  <a:pt x="5638801" y="2819401"/>
                </a:cubicBezTo>
                <a:lnTo>
                  <a:pt x="5638801" y="3344780"/>
                </a:lnTo>
                <a:lnTo>
                  <a:pt x="5638801" y="3469578"/>
                </a:lnTo>
                <a:lnTo>
                  <a:pt x="5638801" y="4796589"/>
                </a:lnTo>
                <a:lnTo>
                  <a:pt x="5638801" y="4908883"/>
                </a:lnTo>
                <a:lnTo>
                  <a:pt x="5638801" y="5558355"/>
                </a:lnTo>
                <a:cubicBezTo>
                  <a:pt x="5638801" y="5644869"/>
                  <a:pt x="5568669" y="5715001"/>
                  <a:pt x="5482155" y="5715001"/>
                </a:cubicBezTo>
                <a:lnTo>
                  <a:pt x="156646" y="5715001"/>
                </a:lnTo>
                <a:cubicBezTo>
                  <a:pt x="70133" y="5715001"/>
                  <a:pt x="0" y="5644869"/>
                  <a:pt x="0" y="5558355"/>
                </a:cubicBezTo>
                <a:lnTo>
                  <a:pt x="0" y="4908883"/>
                </a:lnTo>
                <a:lnTo>
                  <a:pt x="0" y="4796589"/>
                </a:lnTo>
                <a:lnTo>
                  <a:pt x="0" y="3469578"/>
                </a:lnTo>
                <a:lnTo>
                  <a:pt x="0" y="3344780"/>
                </a:lnTo>
                <a:lnTo>
                  <a:pt x="0" y="2819401"/>
                </a:lnTo>
                <a:cubicBezTo>
                  <a:pt x="0" y="1262289"/>
                  <a:pt x="1262289" y="0"/>
                  <a:pt x="281940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4" name="Text Placeholder 46">
            <a:extLst>
              <a:ext uri="{FF2B5EF4-FFF2-40B4-BE49-F238E27FC236}">
                <a16:creationId xmlns:a16="http://schemas.microsoft.com/office/drawing/2014/main" id="{CD332E64-C508-4644-97E8-C2788583F6CF}"/>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
        <p:nvSpPr>
          <p:cNvPr id="16" name="TextBox 15">
            <a:extLst>
              <a:ext uri="{FF2B5EF4-FFF2-40B4-BE49-F238E27FC236}">
                <a16:creationId xmlns:a16="http://schemas.microsoft.com/office/drawing/2014/main" id="{444C440F-E5D0-DF4B-8297-8ED25E17A1DF}"/>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Arch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20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7" name="Title 5">
            <a:extLst>
              <a:ext uri="{FF2B5EF4-FFF2-40B4-BE49-F238E27FC236}">
                <a16:creationId xmlns:a16="http://schemas.microsoft.com/office/drawing/2014/main" id="{F7C3F9DF-74D9-0741-85F8-A00D5EF53D5D}"/>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501417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525459" y="482600"/>
            <a:ext cx="11141083" cy="6096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Statement Slide - Octagon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6" name="TextBox 15">
            <a:extLst>
              <a:ext uri="{FF2B5EF4-FFF2-40B4-BE49-F238E27FC236}">
                <a16:creationId xmlns:a16="http://schemas.microsoft.com/office/drawing/2014/main" id="{F5BDBB96-DE2F-C64B-9FE2-239C324797D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br>
              <a:rPr lang="en-US" sz="1067" b="0" i="0" dirty="0">
                <a:solidFill>
                  <a:srgbClr val="808080"/>
                </a:solidFill>
                <a:latin typeface="Girl Scout Display Light" panose="02020003000000000000" pitchFamily="18" charset="0"/>
              </a:rPr>
            </a:br>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Text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3697356021"/>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tatement Slide - Barrel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E1A8A0D-33DD-B24F-8B20-EC2105F21BEB}"/>
              </a:ext>
            </a:extLst>
          </p:cNvPr>
          <p:cNvSpPr>
            <a:spLocks noChangeAspect="1"/>
          </p:cNvSpPr>
          <p:nvPr userDrawn="1"/>
        </p:nvSpPr>
        <p:spPr>
          <a:xfrm>
            <a:off x="511796" y="482600"/>
            <a:ext cx="11168408" cy="6096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Statement Slide - Barrel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0" name="Title 5">
            <a:extLst>
              <a:ext uri="{FF2B5EF4-FFF2-40B4-BE49-F238E27FC236}">
                <a16:creationId xmlns:a16="http://schemas.microsoft.com/office/drawing/2014/main" id="{FCD90EE9-BD36-5D49-8298-31335A9B8115}"/>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1" name="Text Placeholder 46">
            <a:extLst>
              <a:ext uri="{FF2B5EF4-FFF2-40B4-BE49-F238E27FC236}">
                <a16:creationId xmlns:a16="http://schemas.microsoft.com/office/drawing/2014/main" id="{F451511A-E368-F146-9B7D-019F5B9B837C}"/>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5" name="TextBox 14">
            <a:extLst>
              <a:ext uri="{FF2B5EF4-FFF2-40B4-BE49-F238E27FC236}">
                <a16:creationId xmlns:a16="http://schemas.microsoft.com/office/drawing/2014/main" id="{0661D074-E9DC-6043-AC9C-257B1125EFA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br>
              <a:rPr lang="en-US" sz="1067" b="0" i="0" dirty="0">
                <a:solidFill>
                  <a:srgbClr val="808080"/>
                </a:solidFill>
                <a:latin typeface="Girl Scout Display Light" panose="02020003000000000000" pitchFamily="18" charset="0"/>
              </a:rPr>
            </a:br>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Text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3237389957"/>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tatement Slide - Barrel Rotated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51CE9B8-5FB6-F64C-B2E7-68C1325E8564}"/>
              </a:ext>
            </a:extLst>
          </p:cNvPr>
          <p:cNvSpPr>
            <a:spLocks noChangeAspect="1"/>
          </p:cNvSpPr>
          <p:nvPr userDrawn="1"/>
        </p:nvSpPr>
        <p:spPr>
          <a:xfrm rot="5400000">
            <a:off x="3070709" y="-2085491"/>
            <a:ext cx="6096000" cy="11232181"/>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Statement Slide – Barrel Rotated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0" name="Title 5">
            <a:extLst>
              <a:ext uri="{FF2B5EF4-FFF2-40B4-BE49-F238E27FC236}">
                <a16:creationId xmlns:a16="http://schemas.microsoft.com/office/drawing/2014/main" id="{D8FF06F2-D734-AE4F-8ADF-25A3E72788DD}"/>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1" name="Text Placeholder 46">
            <a:extLst>
              <a:ext uri="{FF2B5EF4-FFF2-40B4-BE49-F238E27FC236}">
                <a16:creationId xmlns:a16="http://schemas.microsoft.com/office/drawing/2014/main" id="{312D5909-9DF3-BE40-A7A5-B8236B4F8BF1}"/>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4" name="TextBox 13">
            <a:extLst>
              <a:ext uri="{FF2B5EF4-FFF2-40B4-BE49-F238E27FC236}">
                <a16:creationId xmlns:a16="http://schemas.microsoft.com/office/drawing/2014/main" id="{7AAA54CA-9147-BE4A-A6E7-6EEBB0044A59}"/>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br>
              <a:rPr lang="en-US" sz="1067" b="0" i="0" dirty="0">
                <a:solidFill>
                  <a:srgbClr val="808080"/>
                </a:solidFill>
                <a:latin typeface="Girl Scout Display Light" panose="02020003000000000000" pitchFamily="18" charset="0"/>
              </a:rPr>
            </a:br>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Text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1534910799"/>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tatement Slide - Hexagon Shap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4C969AEB-2BA5-DF49-A2AC-205601F4FD65}"/>
              </a:ext>
            </a:extLst>
          </p:cNvPr>
          <p:cNvSpPr>
            <a:spLocks noChangeAspect="1"/>
          </p:cNvSpPr>
          <p:nvPr userDrawn="1"/>
        </p:nvSpPr>
        <p:spPr>
          <a:xfrm>
            <a:off x="493669" y="482600"/>
            <a:ext cx="11204663" cy="6096000"/>
          </a:xfrm>
          <a:custGeom>
            <a:avLst/>
            <a:gdLst>
              <a:gd name="connsiteX0" fmla="*/ 1928462 w 11724601"/>
              <a:gd name="connsiteY0" fmla="*/ 0 h 6378877"/>
              <a:gd name="connsiteX1" fmla="*/ 2150982 w 11724601"/>
              <a:gd name="connsiteY1" fmla="*/ 0 h 6378877"/>
              <a:gd name="connsiteX2" fmla="*/ 2526627 w 11724601"/>
              <a:gd name="connsiteY2" fmla="*/ 0 h 6378877"/>
              <a:gd name="connsiteX3" fmla="*/ 7586894 w 11724601"/>
              <a:gd name="connsiteY3" fmla="*/ 0 h 6378877"/>
              <a:gd name="connsiteX4" fmla="*/ 9563421 w 11724601"/>
              <a:gd name="connsiteY4" fmla="*/ 0 h 6378877"/>
              <a:gd name="connsiteX5" fmla="*/ 9563421 w 11724601"/>
              <a:gd name="connsiteY5" fmla="*/ 1 h 6378877"/>
              <a:gd name="connsiteX6" fmla="*/ 9618216 w 11724601"/>
              <a:gd name="connsiteY6" fmla="*/ 1 h 6378877"/>
              <a:gd name="connsiteX7" fmla="*/ 9796063 w 11724601"/>
              <a:gd name="connsiteY7" fmla="*/ 1 h 6378877"/>
              <a:gd name="connsiteX8" fmla="*/ 9974650 w 11724601"/>
              <a:gd name="connsiteY8" fmla="*/ 103033 h 6378877"/>
              <a:gd name="connsiteX9" fmla="*/ 11696989 w 11724601"/>
              <a:gd name="connsiteY9" fmla="*/ 3086202 h 6378877"/>
              <a:gd name="connsiteX10" fmla="*/ 11696989 w 11724601"/>
              <a:gd name="connsiteY10" fmla="*/ 3292265 h 6378877"/>
              <a:gd name="connsiteX11" fmla="*/ 9974857 w 11724601"/>
              <a:gd name="connsiteY11" fmla="*/ 6275709 h 6378877"/>
              <a:gd name="connsiteX12" fmla="*/ 9796202 w 11724601"/>
              <a:gd name="connsiteY12" fmla="*/ 6378877 h 6378877"/>
              <a:gd name="connsiteX13" fmla="*/ 9618216 w 11724601"/>
              <a:gd name="connsiteY13" fmla="*/ 6378877 h 6378877"/>
              <a:gd name="connsiteX14" fmla="*/ 9197974 w 11724601"/>
              <a:gd name="connsiteY14" fmla="*/ 6378877 h 6378877"/>
              <a:gd name="connsiteX15" fmla="*/ 9197974 w 11724601"/>
              <a:gd name="connsiteY15" fmla="*/ 6378876 h 6378877"/>
              <a:gd name="connsiteX16" fmla="*/ 7586894 w 11724601"/>
              <a:gd name="connsiteY16" fmla="*/ 6378876 h 6378877"/>
              <a:gd name="connsiteX17" fmla="*/ 4127483 w 11724601"/>
              <a:gd name="connsiteY17" fmla="*/ 6378876 h 6378877"/>
              <a:gd name="connsiteX18" fmla="*/ 2526627 w 11724601"/>
              <a:gd name="connsiteY18" fmla="*/ 6378876 h 6378877"/>
              <a:gd name="connsiteX19" fmla="*/ 2150982 w 11724601"/>
              <a:gd name="connsiteY19" fmla="*/ 6378876 h 6378877"/>
              <a:gd name="connsiteX20" fmla="*/ 2093130 w 11724601"/>
              <a:gd name="connsiteY20" fmla="*/ 6378876 h 6378877"/>
              <a:gd name="connsiteX21" fmla="*/ 1928462 w 11724601"/>
              <a:gd name="connsiteY21" fmla="*/ 6378876 h 6378877"/>
              <a:gd name="connsiteX22" fmla="*/ 1749875 w 11724601"/>
              <a:gd name="connsiteY22" fmla="*/ 6275845 h 6378877"/>
              <a:gd name="connsiteX23" fmla="*/ 27606 w 11724601"/>
              <a:gd name="connsiteY23" fmla="*/ 3292539 h 6378877"/>
              <a:gd name="connsiteX24" fmla="*/ 27606 w 11724601"/>
              <a:gd name="connsiteY24" fmla="*/ 3086476 h 6378877"/>
              <a:gd name="connsiteX25" fmla="*/ 1749875 w 11724601"/>
              <a:gd name="connsiteY25" fmla="*/ 103031 h 6378877"/>
              <a:gd name="connsiteX26" fmla="*/ 1928462 w 11724601"/>
              <a:gd name="connsiteY26" fmla="*/ 0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24601" h="6378877">
                <a:moveTo>
                  <a:pt x="1928462" y="0"/>
                </a:moveTo>
                <a:lnTo>
                  <a:pt x="2150982" y="0"/>
                </a:lnTo>
                <a:lnTo>
                  <a:pt x="2526627" y="0"/>
                </a:lnTo>
                <a:lnTo>
                  <a:pt x="7586894" y="0"/>
                </a:lnTo>
                <a:lnTo>
                  <a:pt x="9563421" y="0"/>
                </a:lnTo>
                <a:lnTo>
                  <a:pt x="9563421" y="1"/>
                </a:lnTo>
                <a:lnTo>
                  <a:pt x="9618216" y="1"/>
                </a:lnTo>
                <a:lnTo>
                  <a:pt x="9796063" y="1"/>
                </a:lnTo>
                <a:cubicBezTo>
                  <a:pt x="9869731" y="-46"/>
                  <a:pt x="9937821" y="39235"/>
                  <a:pt x="9974650" y="103033"/>
                </a:cubicBezTo>
                <a:lnTo>
                  <a:pt x="11696989" y="3086202"/>
                </a:lnTo>
                <a:cubicBezTo>
                  <a:pt x="11733805" y="3149957"/>
                  <a:pt x="11733805" y="3228509"/>
                  <a:pt x="11696989" y="3292265"/>
                </a:cubicBezTo>
                <a:lnTo>
                  <a:pt x="9974857" y="6275709"/>
                </a:lnTo>
                <a:cubicBezTo>
                  <a:pt x="9938047" y="6339581"/>
                  <a:pt x="9869923" y="6378946"/>
                  <a:pt x="9796202" y="6378877"/>
                </a:cubicBezTo>
                <a:lnTo>
                  <a:pt x="9618216" y="6378877"/>
                </a:lnTo>
                <a:lnTo>
                  <a:pt x="9197974" y="6378877"/>
                </a:lnTo>
                <a:lnTo>
                  <a:pt x="9197974" y="6378876"/>
                </a:lnTo>
                <a:lnTo>
                  <a:pt x="7586894" y="6378876"/>
                </a:lnTo>
                <a:lnTo>
                  <a:pt x="4127483" y="6378876"/>
                </a:lnTo>
                <a:lnTo>
                  <a:pt x="2526627" y="6378876"/>
                </a:lnTo>
                <a:lnTo>
                  <a:pt x="2150982" y="6378876"/>
                </a:lnTo>
                <a:lnTo>
                  <a:pt x="2093130" y="6378876"/>
                </a:lnTo>
                <a:lnTo>
                  <a:pt x="1928462" y="6378876"/>
                </a:lnTo>
                <a:cubicBezTo>
                  <a:pt x="1854795" y="6378945"/>
                  <a:pt x="1786706" y="6339642"/>
                  <a:pt x="1749875" y="6275845"/>
                </a:cubicBezTo>
                <a:lnTo>
                  <a:pt x="27606" y="3292539"/>
                </a:lnTo>
                <a:cubicBezTo>
                  <a:pt x="-9203" y="3228783"/>
                  <a:pt x="-9203" y="3150232"/>
                  <a:pt x="27606" y="3086476"/>
                </a:cubicBezTo>
                <a:lnTo>
                  <a:pt x="1749875" y="103031"/>
                </a:lnTo>
                <a:cubicBezTo>
                  <a:pt x="1786767" y="39297"/>
                  <a:pt x="1854817" y="38"/>
                  <a:pt x="19284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49" name="Title 5">
            <a:extLst>
              <a:ext uri="{FF2B5EF4-FFF2-40B4-BE49-F238E27FC236}">
                <a16:creationId xmlns:a16="http://schemas.microsoft.com/office/drawing/2014/main" id="{3585B4EB-04F7-A64B-A6C3-A53563778058}"/>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Statement Slide - Hexagon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0" name="Text Placeholder 46">
            <a:extLst>
              <a:ext uri="{FF2B5EF4-FFF2-40B4-BE49-F238E27FC236}">
                <a16:creationId xmlns:a16="http://schemas.microsoft.com/office/drawing/2014/main" id="{663E789B-CEAF-7840-957E-E938853110EB}"/>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2" name="TextBox 11">
            <a:extLst>
              <a:ext uri="{FF2B5EF4-FFF2-40B4-BE49-F238E27FC236}">
                <a16:creationId xmlns:a16="http://schemas.microsoft.com/office/drawing/2014/main" id="{842F2191-C299-974D-91C2-625A1B83CA7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br>
              <a:rPr lang="en-US" sz="1067" b="0" i="0" dirty="0">
                <a:solidFill>
                  <a:srgbClr val="808080"/>
                </a:solidFill>
                <a:latin typeface="Girl Scout Display Light" panose="02020003000000000000" pitchFamily="18" charset="0"/>
              </a:rPr>
            </a:br>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Text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955282616"/>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tatement Slide - Notched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906C3B7-72BE-D44C-A66F-33F213323C82}"/>
              </a:ext>
            </a:extLst>
          </p:cNvPr>
          <p:cNvSpPr>
            <a:spLocks noChangeAspect="1"/>
          </p:cNvSpPr>
          <p:nvPr userDrawn="1"/>
        </p:nvSpPr>
        <p:spPr>
          <a:xfrm>
            <a:off x="495245" y="482600"/>
            <a:ext cx="11201511" cy="6096000"/>
          </a:xfrm>
          <a:custGeom>
            <a:avLst/>
            <a:gdLst>
              <a:gd name="connsiteX0" fmla="*/ 9552880 w 11734800"/>
              <a:gd name="connsiteY0" fmla="*/ 0 h 6386222"/>
              <a:gd name="connsiteX1" fmla="*/ 11202297 w 11734800"/>
              <a:gd name="connsiteY1" fmla="*/ 0 h 6386222"/>
              <a:gd name="connsiteX2" fmla="*/ 11230289 w 11734800"/>
              <a:gd name="connsiteY2" fmla="*/ 28052 h 6386222"/>
              <a:gd name="connsiteX3" fmla="*/ 11706749 w 11734800"/>
              <a:gd name="connsiteY3" fmla="*/ 504512 h 6386222"/>
              <a:gd name="connsiteX4" fmla="*/ 11734800 w 11734800"/>
              <a:gd name="connsiteY4" fmla="*/ 532504 h 6386222"/>
              <a:gd name="connsiteX5" fmla="*/ 11734800 w 11734800"/>
              <a:gd name="connsiteY5" fmla="*/ 5853719 h 6386222"/>
              <a:gd name="connsiteX6" fmla="*/ 11706749 w 11734800"/>
              <a:gd name="connsiteY6" fmla="*/ 5881711 h 6386222"/>
              <a:gd name="connsiteX7" fmla="*/ 11230289 w 11734800"/>
              <a:gd name="connsiteY7" fmla="*/ 6358171 h 6386222"/>
              <a:gd name="connsiteX8" fmla="*/ 11202297 w 11734800"/>
              <a:gd name="connsiteY8" fmla="*/ 6386222 h 6386222"/>
              <a:gd name="connsiteX9" fmla="*/ 10091393 w 11734800"/>
              <a:gd name="connsiteY9" fmla="*/ 6386222 h 6386222"/>
              <a:gd name="connsiteX10" fmla="*/ 9552880 w 11734800"/>
              <a:gd name="connsiteY10" fmla="*/ 6386222 h 6386222"/>
              <a:gd name="connsiteX11" fmla="*/ 2181922 w 11734800"/>
              <a:gd name="connsiteY11" fmla="*/ 6386222 h 6386222"/>
              <a:gd name="connsiteX12" fmla="*/ 1643408 w 11734800"/>
              <a:gd name="connsiteY12" fmla="*/ 6386222 h 6386222"/>
              <a:gd name="connsiteX13" fmla="*/ 532504 w 11734800"/>
              <a:gd name="connsiteY13" fmla="*/ 6386222 h 6386222"/>
              <a:gd name="connsiteX14" fmla="*/ 504512 w 11734800"/>
              <a:gd name="connsiteY14" fmla="*/ 6358171 h 6386222"/>
              <a:gd name="connsiteX15" fmla="*/ 28052 w 11734800"/>
              <a:gd name="connsiteY15" fmla="*/ 5881711 h 6386222"/>
              <a:gd name="connsiteX16" fmla="*/ 0 w 11734800"/>
              <a:gd name="connsiteY16" fmla="*/ 5853719 h 6386222"/>
              <a:gd name="connsiteX17" fmla="*/ 0 w 11734800"/>
              <a:gd name="connsiteY17" fmla="*/ 532504 h 6386222"/>
              <a:gd name="connsiteX18" fmla="*/ 28052 w 11734800"/>
              <a:gd name="connsiteY18" fmla="*/ 504512 h 6386222"/>
              <a:gd name="connsiteX19" fmla="*/ 504512 w 11734800"/>
              <a:gd name="connsiteY19" fmla="*/ 28052 h 6386222"/>
              <a:gd name="connsiteX20" fmla="*/ 532504 w 11734800"/>
              <a:gd name="connsiteY20" fmla="*/ 0 h 6386222"/>
              <a:gd name="connsiteX21" fmla="*/ 1643408 w 11734800"/>
              <a:gd name="connsiteY21" fmla="*/ 0 h 6386222"/>
              <a:gd name="connsiteX22" fmla="*/ 2181922 w 11734800"/>
              <a:gd name="connsiteY22" fmla="*/ 0 h 6386222"/>
              <a:gd name="connsiteX23" fmla="*/ 9552880 w 11734800"/>
              <a:gd name="connsiteY23" fmla="*/ 0 h 63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0" h="6386222">
                <a:moveTo>
                  <a:pt x="9552880" y="0"/>
                </a:moveTo>
                <a:lnTo>
                  <a:pt x="11202297" y="0"/>
                </a:lnTo>
                <a:cubicBezTo>
                  <a:pt x="11217683" y="226"/>
                  <a:pt x="11230097" y="12662"/>
                  <a:pt x="11230289" y="28052"/>
                </a:cubicBezTo>
                <a:cubicBezTo>
                  <a:pt x="11244894" y="284900"/>
                  <a:pt x="11449927" y="489906"/>
                  <a:pt x="11706749" y="504512"/>
                </a:cubicBezTo>
                <a:cubicBezTo>
                  <a:pt x="11722088" y="504858"/>
                  <a:pt x="11734442" y="517180"/>
                  <a:pt x="11734800" y="532504"/>
                </a:cubicBezTo>
                <a:lnTo>
                  <a:pt x="11734800" y="5853719"/>
                </a:lnTo>
                <a:cubicBezTo>
                  <a:pt x="11734561" y="5869105"/>
                  <a:pt x="11722147" y="5881520"/>
                  <a:pt x="11706749" y="5881711"/>
                </a:cubicBezTo>
                <a:cubicBezTo>
                  <a:pt x="11449927" y="5896316"/>
                  <a:pt x="11244894" y="6101350"/>
                  <a:pt x="11230289" y="6358171"/>
                </a:cubicBezTo>
                <a:cubicBezTo>
                  <a:pt x="11229942" y="6373510"/>
                  <a:pt x="11217618" y="6385864"/>
                  <a:pt x="11202297" y="6386222"/>
                </a:cubicBezTo>
                <a:lnTo>
                  <a:pt x="10091393" y="6386222"/>
                </a:lnTo>
                <a:lnTo>
                  <a:pt x="9552880" y="6386222"/>
                </a:lnTo>
                <a:lnTo>
                  <a:pt x="2181922" y="6386222"/>
                </a:lnTo>
                <a:lnTo>
                  <a:pt x="1643408" y="6386222"/>
                </a:lnTo>
                <a:lnTo>
                  <a:pt x="532504" y="6386222"/>
                </a:lnTo>
                <a:cubicBezTo>
                  <a:pt x="517115" y="6385984"/>
                  <a:pt x="504704" y="6373569"/>
                  <a:pt x="504512" y="6358171"/>
                </a:cubicBezTo>
                <a:cubicBezTo>
                  <a:pt x="489906" y="6101350"/>
                  <a:pt x="284901" y="5896316"/>
                  <a:pt x="28052" y="5881711"/>
                </a:cubicBezTo>
                <a:cubicBezTo>
                  <a:pt x="12728" y="5881364"/>
                  <a:pt x="379" y="5869041"/>
                  <a:pt x="0" y="5853719"/>
                </a:cubicBezTo>
                <a:lnTo>
                  <a:pt x="0" y="532504"/>
                </a:lnTo>
                <a:cubicBezTo>
                  <a:pt x="226" y="517115"/>
                  <a:pt x="12663" y="504704"/>
                  <a:pt x="28052" y="504512"/>
                </a:cubicBezTo>
                <a:cubicBezTo>
                  <a:pt x="284901" y="489906"/>
                  <a:pt x="489906" y="284901"/>
                  <a:pt x="504512" y="28052"/>
                </a:cubicBezTo>
                <a:cubicBezTo>
                  <a:pt x="504858" y="12728"/>
                  <a:pt x="517181" y="379"/>
                  <a:pt x="532504" y="0"/>
                </a:cubicBezTo>
                <a:lnTo>
                  <a:pt x="1643408" y="0"/>
                </a:lnTo>
                <a:lnTo>
                  <a:pt x="2181922" y="0"/>
                </a:lnTo>
                <a:lnTo>
                  <a:pt x="955288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Statement Slide - Notched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77940977-0D4A-FA4A-ABD7-DD20F5AA0D6B}"/>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4" name="Title 5">
            <a:extLst>
              <a:ext uri="{FF2B5EF4-FFF2-40B4-BE49-F238E27FC236}">
                <a16:creationId xmlns:a16="http://schemas.microsoft.com/office/drawing/2014/main" id="{BEE8ECA8-C5E1-F14A-8D7F-5C9CA47138AA}"/>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5" name="TextBox 14">
            <a:extLst>
              <a:ext uri="{FF2B5EF4-FFF2-40B4-BE49-F238E27FC236}">
                <a16:creationId xmlns:a16="http://schemas.microsoft.com/office/drawing/2014/main" id="{4E413E50-7BD8-084F-96C1-3D90B0872C0A}"/>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br>
              <a:rPr lang="en-US" sz="1067" b="0" i="0" dirty="0">
                <a:solidFill>
                  <a:srgbClr val="808080"/>
                </a:solidFill>
                <a:latin typeface="Girl Scout Display Light" panose="02020003000000000000" pitchFamily="18" charset="0"/>
              </a:rPr>
            </a:br>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Text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4051380615"/>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tatement Slide - Oval Shape">
    <p:bg>
      <p:bgPr>
        <a:solidFill>
          <a:schemeClr val="accent1"/>
        </a:solidFill>
        <a:effectLst/>
      </p:bgPr>
    </p:bg>
    <p:spTree>
      <p:nvGrpSpPr>
        <p:cNvPr id="1" name=""/>
        <p:cNvGrpSpPr/>
        <p:nvPr/>
      </p:nvGrpSpPr>
      <p:grpSpPr>
        <a:xfrm>
          <a:off x="0" y="0"/>
          <a:ext cx="0" cy="0"/>
          <a:chOff x="0" y="0"/>
          <a:chExt cx="0" cy="0"/>
        </a:xfrm>
      </p:grpSpPr>
      <p:sp>
        <p:nvSpPr>
          <p:cNvPr id="12" name="Graphic 8">
            <a:extLst>
              <a:ext uri="{FF2B5EF4-FFF2-40B4-BE49-F238E27FC236}">
                <a16:creationId xmlns:a16="http://schemas.microsoft.com/office/drawing/2014/main" id="{039E120C-8CE5-AD49-A2E9-A4F57AFF4554}"/>
              </a:ext>
            </a:extLst>
          </p:cNvPr>
          <p:cNvSpPr>
            <a:spLocks noChangeAspect="1"/>
          </p:cNvSpPr>
          <p:nvPr userDrawn="1"/>
        </p:nvSpPr>
        <p:spPr>
          <a:xfrm>
            <a:off x="508000" y="482600"/>
            <a:ext cx="11176000" cy="6096000"/>
          </a:xfrm>
          <a:custGeom>
            <a:avLst/>
            <a:gdLst>
              <a:gd name="connsiteX0" fmla="*/ 5329047 w 5329047"/>
              <a:gd name="connsiteY0" fmla="*/ 3397250 h 6794500"/>
              <a:gd name="connsiteX1" fmla="*/ 2664524 w 5329047"/>
              <a:gd name="connsiteY1" fmla="*/ 6794500 h 6794500"/>
              <a:gd name="connsiteX2" fmla="*/ 0 w 5329047"/>
              <a:gd name="connsiteY2" fmla="*/ 3397250 h 6794500"/>
              <a:gd name="connsiteX3" fmla="*/ 2664524 w 5329047"/>
              <a:gd name="connsiteY3" fmla="*/ 0 h 6794500"/>
              <a:gd name="connsiteX4" fmla="*/ 5329047 w 5329047"/>
              <a:gd name="connsiteY4" fmla="*/ 3397250 h 679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047" h="6794500">
                <a:moveTo>
                  <a:pt x="5329047" y="3397250"/>
                </a:moveTo>
                <a:cubicBezTo>
                  <a:pt x="5329047" y="5273500"/>
                  <a:pt x="4136099" y="6794500"/>
                  <a:pt x="2664524" y="6794500"/>
                </a:cubicBezTo>
                <a:cubicBezTo>
                  <a:pt x="1192948" y="6794500"/>
                  <a:pt x="0" y="5273500"/>
                  <a:pt x="0" y="3397250"/>
                </a:cubicBezTo>
                <a:cubicBezTo>
                  <a:pt x="0" y="1521001"/>
                  <a:pt x="1192948" y="0"/>
                  <a:pt x="2664524" y="0"/>
                </a:cubicBezTo>
                <a:cubicBezTo>
                  <a:pt x="4136099" y="0"/>
                  <a:pt x="5329047" y="1521001"/>
                  <a:pt x="5329047" y="3397250"/>
                </a:cubicBezTo>
                <a:close/>
              </a:path>
            </a:pathLst>
          </a:custGeom>
          <a:solidFill>
            <a:schemeClr val="accent2"/>
          </a:solidFill>
          <a:ln w="6350" cap="flat">
            <a:noFill/>
            <a:prstDash val="solid"/>
            <a:miter/>
          </a:ln>
        </p:spPr>
        <p:txBody>
          <a:bodyPr rtlCol="0" anchor="ctr"/>
          <a:lstStyle/>
          <a:p>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Statement Slide - Oval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0" name="Text Placeholder 46">
            <a:extLst>
              <a:ext uri="{FF2B5EF4-FFF2-40B4-BE49-F238E27FC236}">
                <a16:creationId xmlns:a16="http://schemas.microsoft.com/office/drawing/2014/main" id="{06FFD3D6-9FC2-BF49-94B6-7E73B18980AB}"/>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4" name="Title 5">
            <a:extLst>
              <a:ext uri="{FF2B5EF4-FFF2-40B4-BE49-F238E27FC236}">
                <a16:creationId xmlns:a16="http://schemas.microsoft.com/office/drawing/2014/main" id="{57D7FAE1-3717-374C-B986-4A579C97A9A7}"/>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5" name="TextBox 14">
            <a:extLst>
              <a:ext uri="{FF2B5EF4-FFF2-40B4-BE49-F238E27FC236}">
                <a16:creationId xmlns:a16="http://schemas.microsoft.com/office/drawing/2014/main" id="{88F77035-EDA6-1F45-AAE7-AF501132099D}"/>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br>
              <a:rPr lang="en-US" sz="1067" b="0" i="0" dirty="0">
                <a:solidFill>
                  <a:srgbClr val="808080"/>
                </a:solidFill>
                <a:latin typeface="Girl Scout Display Light" panose="02020003000000000000" pitchFamily="18" charset="0"/>
              </a:rPr>
            </a:br>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Text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2935817624"/>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tatement Slide - Diamond Shape">
    <p:bg>
      <p:bgPr>
        <a:solidFill>
          <a:schemeClr val="accent1"/>
        </a:solidFill>
        <a:effectLst/>
      </p:bgPr>
    </p:bg>
    <p:spTree>
      <p:nvGrpSpPr>
        <p:cNvPr id="1" name=""/>
        <p:cNvGrpSpPr/>
        <p:nvPr/>
      </p:nvGrpSpPr>
      <p:grpSpPr>
        <a:xfrm>
          <a:off x="0" y="0"/>
          <a:ext cx="0" cy="0"/>
          <a:chOff x="0" y="0"/>
          <a:chExt cx="0" cy="0"/>
        </a:xfrm>
      </p:grpSpPr>
      <p:sp>
        <p:nvSpPr>
          <p:cNvPr id="12" name="Graphic 2">
            <a:extLst>
              <a:ext uri="{FF2B5EF4-FFF2-40B4-BE49-F238E27FC236}">
                <a16:creationId xmlns:a16="http://schemas.microsoft.com/office/drawing/2014/main" id="{25DB2DF4-0DD7-E646-86B0-EAB6B8E4A733}"/>
              </a:ext>
            </a:extLst>
          </p:cNvPr>
          <p:cNvSpPr>
            <a:spLocks noChangeAspect="1"/>
          </p:cNvSpPr>
          <p:nvPr userDrawn="1"/>
        </p:nvSpPr>
        <p:spPr>
          <a:xfrm>
            <a:off x="508000" y="482600"/>
            <a:ext cx="11176000" cy="6096000"/>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2"/>
          </a:solidFill>
          <a:ln w="6350" cap="flat">
            <a:noFill/>
            <a:prstDash val="solid"/>
            <a:miter/>
          </a:ln>
        </p:spPr>
        <p:txBody>
          <a:bodyPr rtlCol="0" anchor="ctr"/>
          <a:lstStyle/>
          <a:p>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Statement Slide - Diamond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09B250CB-4643-934B-992F-A3A8B755C71E}"/>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4" name="Title 5">
            <a:extLst>
              <a:ext uri="{FF2B5EF4-FFF2-40B4-BE49-F238E27FC236}">
                <a16:creationId xmlns:a16="http://schemas.microsoft.com/office/drawing/2014/main" id="{B8099E4E-03BF-9948-832F-AB1FE83003CD}"/>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5" name="TextBox 14">
            <a:extLst>
              <a:ext uri="{FF2B5EF4-FFF2-40B4-BE49-F238E27FC236}">
                <a16:creationId xmlns:a16="http://schemas.microsoft.com/office/drawing/2014/main" id="{5B514BC9-F668-9E41-9E32-800585772909}"/>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br>
              <a:rPr lang="en-US" sz="1067" b="0" i="0" dirty="0">
                <a:solidFill>
                  <a:srgbClr val="808080"/>
                </a:solidFill>
                <a:latin typeface="Girl Scout Display Light" panose="02020003000000000000" pitchFamily="18" charset="0"/>
              </a:rPr>
            </a:br>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Text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17631341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6608354"/>
            <a:ext cx="12192000" cy="254857"/>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12" name="TextBox 11">
            <a:extLst>
              <a:ext uri="{FF2B5EF4-FFF2-40B4-BE49-F238E27FC236}">
                <a16:creationId xmlns:a16="http://schemas.microsoft.com/office/drawing/2014/main" id="{28367C75-B0FA-E14E-8B96-6A72197004ED}"/>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Blank Slide (Faded Mosaic Background)</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7" name="TextBox 36">
            <a:extLst>
              <a:ext uri="{FF2B5EF4-FFF2-40B4-BE49-F238E27FC236}">
                <a16:creationId xmlns:a16="http://schemas.microsoft.com/office/drawing/2014/main" id="{5787C890-07DB-804A-AFB7-B2E80B9FD63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497238710"/>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tatement Slide - Capsule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A62F592-BBA7-7041-83C1-26998B7E0E10}"/>
              </a:ext>
            </a:extLst>
          </p:cNvPr>
          <p:cNvSpPr>
            <a:spLocks noChangeAspect="1"/>
          </p:cNvSpPr>
          <p:nvPr userDrawn="1"/>
        </p:nvSpPr>
        <p:spPr>
          <a:xfrm>
            <a:off x="498493" y="482600"/>
            <a:ext cx="11236308" cy="6096000"/>
          </a:xfrm>
          <a:custGeom>
            <a:avLst/>
            <a:gdLst>
              <a:gd name="connsiteX0" fmla="*/ 8234911 w 11734800"/>
              <a:gd name="connsiteY0" fmla="*/ 0 h 6366445"/>
              <a:gd name="connsiteX1" fmla="*/ 8551577 w 11734800"/>
              <a:gd name="connsiteY1" fmla="*/ 0 h 6366445"/>
              <a:gd name="connsiteX2" fmla="*/ 8551581 w 11734800"/>
              <a:gd name="connsiteY2" fmla="*/ 0 h 6366445"/>
              <a:gd name="connsiteX3" fmla="*/ 8614240 w 11734800"/>
              <a:gd name="connsiteY3" fmla="*/ 0 h 6366445"/>
              <a:gd name="connsiteX4" fmla="*/ 8614240 w 11734800"/>
              <a:gd name="connsiteY4" fmla="*/ 1585 h 6366445"/>
              <a:gd name="connsiteX5" fmla="*/ 8715383 w 11734800"/>
              <a:gd name="connsiteY5" fmla="*/ 4142 h 6366445"/>
              <a:gd name="connsiteX6" fmla="*/ 11734800 w 11734800"/>
              <a:gd name="connsiteY6" fmla="*/ 3183223 h 6366445"/>
              <a:gd name="connsiteX7" fmla="*/ 8715383 w 11734800"/>
              <a:gd name="connsiteY7" fmla="*/ 6362303 h 6366445"/>
              <a:gd name="connsiteX8" fmla="*/ 8614240 w 11734800"/>
              <a:gd name="connsiteY8" fmla="*/ 6364861 h 6366445"/>
              <a:gd name="connsiteX9" fmla="*/ 8614240 w 11734800"/>
              <a:gd name="connsiteY9" fmla="*/ 6366445 h 6366445"/>
              <a:gd name="connsiteX10" fmla="*/ 8551577 w 11734800"/>
              <a:gd name="connsiteY10" fmla="*/ 6366445 h 6366445"/>
              <a:gd name="connsiteX11" fmla="*/ 8234911 w 11734800"/>
              <a:gd name="connsiteY11" fmla="*/ 6366445 h 6366445"/>
              <a:gd name="connsiteX12" fmla="*/ 3499891 w 11734800"/>
              <a:gd name="connsiteY12" fmla="*/ 6366445 h 6366445"/>
              <a:gd name="connsiteX13" fmla="*/ 3183222 w 11734800"/>
              <a:gd name="connsiteY13" fmla="*/ 6366445 h 6366445"/>
              <a:gd name="connsiteX14" fmla="*/ 3087917 w 11734800"/>
              <a:gd name="connsiteY14" fmla="*/ 6366445 h 6366445"/>
              <a:gd name="connsiteX15" fmla="*/ 3087917 w 11734800"/>
              <a:gd name="connsiteY15" fmla="*/ 6364035 h 6366445"/>
              <a:gd name="connsiteX16" fmla="*/ 3019416 w 11734800"/>
              <a:gd name="connsiteY16" fmla="*/ 6362303 h 6366445"/>
              <a:gd name="connsiteX17" fmla="*/ 0 w 11734800"/>
              <a:gd name="connsiteY17" fmla="*/ 3183223 h 6366445"/>
              <a:gd name="connsiteX18" fmla="*/ 3019416 w 11734800"/>
              <a:gd name="connsiteY18" fmla="*/ 4142 h 6366445"/>
              <a:gd name="connsiteX19" fmla="*/ 3087917 w 11734800"/>
              <a:gd name="connsiteY19" fmla="*/ 2410 h 6366445"/>
              <a:gd name="connsiteX20" fmla="*/ 3087917 w 11734800"/>
              <a:gd name="connsiteY20" fmla="*/ 0 h 6366445"/>
              <a:gd name="connsiteX21" fmla="*/ 3183222 w 11734800"/>
              <a:gd name="connsiteY21" fmla="*/ 0 h 6366445"/>
              <a:gd name="connsiteX22" fmla="*/ 3499891 w 11734800"/>
              <a:gd name="connsiteY22" fmla="*/ 0 h 6366445"/>
              <a:gd name="connsiteX23" fmla="*/ 8234911 w 11734800"/>
              <a:gd name="connsiteY23" fmla="*/ 0 h 636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0" h="6366445">
                <a:moveTo>
                  <a:pt x="8234911" y="0"/>
                </a:moveTo>
                <a:lnTo>
                  <a:pt x="8551577" y="0"/>
                </a:lnTo>
                <a:lnTo>
                  <a:pt x="8551581" y="0"/>
                </a:lnTo>
                <a:lnTo>
                  <a:pt x="8614240" y="0"/>
                </a:lnTo>
                <a:lnTo>
                  <a:pt x="8614240" y="1585"/>
                </a:lnTo>
                <a:lnTo>
                  <a:pt x="8715383" y="4142"/>
                </a:lnTo>
                <a:cubicBezTo>
                  <a:pt x="10397282" y="89400"/>
                  <a:pt x="11734800" y="1480139"/>
                  <a:pt x="11734800" y="3183223"/>
                </a:cubicBezTo>
                <a:cubicBezTo>
                  <a:pt x="11734800" y="4886306"/>
                  <a:pt x="10397282" y="6277045"/>
                  <a:pt x="8715383" y="6362303"/>
                </a:cubicBezTo>
                <a:lnTo>
                  <a:pt x="8614240" y="6364861"/>
                </a:lnTo>
                <a:lnTo>
                  <a:pt x="8614240" y="6366445"/>
                </a:lnTo>
                <a:lnTo>
                  <a:pt x="8551577" y="6366445"/>
                </a:lnTo>
                <a:lnTo>
                  <a:pt x="8234911" y="6366445"/>
                </a:lnTo>
                <a:lnTo>
                  <a:pt x="3499891" y="6366445"/>
                </a:lnTo>
                <a:lnTo>
                  <a:pt x="3183222" y="6366445"/>
                </a:lnTo>
                <a:lnTo>
                  <a:pt x="3087917" y="6366445"/>
                </a:lnTo>
                <a:lnTo>
                  <a:pt x="3087917" y="6364035"/>
                </a:lnTo>
                <a:lnTo>
                  <a:pt x="3019416" y="6362303"/>
                </a:lnTo>
                <a:cubicBezTo>
                  <a:pt x="1337516" y="6277045"/>
                  <a:pt x="0" y="4886306"/>
                  <a:pt x="0" y="3183223"/>
                </a:cubicBezTo>
                <a:cubicBezTo>
                  <a:pt x="0" y="1480139"/>
                  <a:pt x="1337516" y="89400"/>
                  <a:pt x="3019416" y="4142"/>
                </a:cubicBezTo>
                <a:lnTo>
                  <a:pt x="3087917" y="2410"/>
                </a:lnTo>
                <a:lnTo>
                  <a:pt x="3087917" y="0"/>
                </a:lnTo>
                <a:lnTo>
                  <a:pt x="3183222" y="0"/>
                </a:lnTo>
                <a:lnTo>
                  <a:pt x="3499891" y="0"/>
                </a:lnTo>
                <a:lnTo>
                  <a:pt x="82349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Statement Slide - Capsule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889951B5-4DA8-844D-A0F6-063FEBC2A596}"/>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4" name="Title 5">
            <a:extLst>
              <a:ext uri="{FF2B5EF4-FFF2-40B4-BE49-F238E27FC236}">
                <a16:creationId xmlns:a16="http://schemas.microsoft.com/office/drawing/2014/main" id="{29AA09E4-1B41-2C44-AE85-D6E84019787C}"/>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5" name="TextBox 14">
            <a:extLst>
              <a:ext uri="{FF2B5EF4-FFF2-40B4-BE49-F238E27FC236}">
                <a16:creationId xmlns:a16="http://schemas.microsoft.com/office/drawing/2014/main" id="{78EFCA51-C3B8-754A-89E9-1156D9F72876}"/>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br>
              <a:rPr lang="en-US" sz="1067" b="0" i="0" dirty="0">
                <a:solidFill>
                  <a:srgbClr val="808080"/>
                </a:solidFill>
                <a:latin typeface="Girl Scout Display Light" panose="02020003000000000000" pitchFamily="18" charset="0"/>
              </a:rPr>
            </a:br>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Text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2143421777"/>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ack Cover - Octagon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5"/>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Back Cover Slide – Octagon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5" name="Picture Placeholder 9">
            <a:extLst>
              <a:ext uri="{FF2B5EF4-FFF2-40B4-BE49-F238E27FC236}">
                <a16:creationId xmlns:a16="http://schemas.microsoft.com/office/drawing/2014/main" id="{7D654813-11F5-0A46-804F-9F7212D157DC}"/>
              </a:ext>
            </a:extLst>
          </p:cNvPr>
          <p:cNvSpPr>
            <a:spLocks noGrp="1"/>
          </p:cNvSpPr>
          <p:nvPr>
            <p:ph type="pic" sz="quarter" idx="21" hasCustomPrompt="1"/>
          </p:nvPr>
        </p:nvSpPr>
        <p:spPr>
          <a:xfrm>
            <a:off x="287706" y="209816"/>
            <a:ext cx="5605095" cy="6411413"/>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9" name="Rectangle 18">
            <a:extLst>
              <a:ext uri="{FF2B5EF4-FFF2-40B4-BE49-F238E27FC236}">
                <a16:creationId xmlns:a16="http://schemas.microsoft.com/office/drawing/2014/main" id="{BA3EDE47-36C0-6F40-879F-A5B7342DA487}"/>
              </a:ext>
            </a:extLst>
          </p:cNvPr>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20" name="Freeform 19">
            <a:extLst>
              <a:ext uri="{FF2B5EF4-FFF2-40B4-BE49-F238E27FC236}">
                <a16:creationId xmlns:a16="http://schemas.microsoft.com/office/drawing/2014/main" id="{E2D1E6B5-CA5E-FA45-9F70-6BF134B4A746}"/>
              </a:ext>
            </a:extLst>
          </p:cNvPr>
          <p:cNvSpPr/>
          <p:nvPr userDrawn="1"/>
        </p:nvSpPr>
        <p:spPr>
          <a:xfrm>
            <a:off x="6330551" y="257588"/>
            <a:ext cx="5629549" cy="2912465"/>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sz="2400" b="0" i="0" dirty="0">
              <a:latin typeface="Girl Scout Display Light" panose="02020003000000000000" pitchFamily="18" charset="0"/>
            </a:endParaRPr>
          </a:p>
        </p:txBody>
      </p:sp>
      <p:sp>
        <p:nvSpPr>
          <p:cNvPr id="21" name="Rounded Rectangle 20">
            <a:extLst>
              <a:ext uri="{FF2B5EF4-FFF2-40B4-BE49-F238E27FC236}">
                <a16:creationId xmlns:a16="http://schemas.microsoft.com/office/drawing/2014/main" id="{44CEFB27-A490-D04D-AB42-23CCAB0C87A7}"/>
              </a:ext>
            </a:extLst>
          </p:cNvPr>
          <p:cNvSpPr/>
          <p:nvPr userDrawn="1"/>
        </p:nvSpPr>
        <p:spPr>
          <a:xfrm>
            <a:off x="6307667" y="3657600"/>
            <a:ext cx="5630333" cy="297180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6318811" y="5036620"/>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6318813" y="4106475"/>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dirty="0"/>
              <a:t>Thank You</a:t>
            </a:r>
          </a:p>
        </p:txBody>
      </p:sp>
      <p:sp>
        <p:nvSpPr>
          <p:cNvPr id="14" name="TextBox 13">
            <a:extLst>
              <a:ext uri="{FF2B5EF4-FFF2-40B4-BE49-F238E27FC236}">
                <a16:creationId xmlns:a16="http://schemas.microsoft.com/office/drawing/2014/main" id="{6EB38301-C1E3-E347-A722-AF9AAF43329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Octagon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Salutation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32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Presenter Info</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1250180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ack Cover - Barrel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CA3669-0846-214B-8649-F378AD0C89C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Back Cover Slide - Barrel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4" name="Picture Placeholder 10">
            <a:extLst>
              <a:ext uri="{FF2B5EF4-FFF2-40B4-BE49-F238E27FC236}">
                <a16:creationId xmlns:a16="http://schemas.microsoft.com/office/drawing/2014/main" id="{1631C05C-37F7-1545-A20A-417445B77733}"/>
              </a:ext>
            </a:extLst>
          </p:cNvPr>
          <p:cNvSpPr>
            <a:spLocks noGrp="1"/>
          </p:cNvSpPr>
          <p:nvPr>
            <p:ph type="pic" sz="quarter" idx="21" hasCustomPrompt="1"/>
          </p:nvPr>
        </p:nvSpPr>
        <p:spPr>
          <a:xfrm>
            <a:off x="262467" y="260335"/>
            <a:ext cx="5630333" cy="6375367"/>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9" name="Rectangle 18">
            <a:extLst>
              <a:ext uri="{FF2B5EF4-FFF2-40B4-BE49-F238E27FC236}">
                <a16:creationId xmlns:a16="http://schemas.microsoft.com/office/drawing/2014/main" id="{2814C37A-AF7A-BD42-986A-B062F0EB9B27}"/>
              </a:ext>
            </a:extLst>
          </p:cNvPr>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20" name="Freeform 19">
            <a:extLst>
              <a:ext uri="{FF2B5EF4-FFF2-40B4-BE49-F238E27FC236}">
                <a16:creationId xmlns:a16="http://schemas.microsoft.com/office/drawing/2014/main" id="{10711BAE-31A7-9C44-AB58-6B085AE25F35}"/>
              </a:ext>
            </a:extLst>
          </p:cNvPr>
          <p:cNvSpPr/>
          <p:nvPr userDrawn="1"/>
        </p:nvSpPr>
        <p:spPr>
          <a:xfrm>
            <a:off x="6330551" y="257588"/>
            <a:ext cx="5629549" cy="2912465"/>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sz="2400" b="0" i="0" dirty="0">
              <a:latin typeface="Girl Scout Display Light" panose="02020003000000000000" pitchFamily="18" charset="0"/>
            </a:endParaRPr>
          </a:p>
        </p:txBody>
      </p:sp>
      <p:sp>
        <p:nvSpPr>
          <p:cNvPr id="21" name="Rounded Rectangle 20">
            <a:extLst>
              <a:ext uri="{FF2B5EF4-FFF2-40B4-BE49-F238E27FC236}">
                <a16:creationId xmlns:a16="http://schemas.microsoft.com/office/drawing/2014/main" id="{8CCE84EA-616A-994B-B06D-A127CC6B2D0A}"/>
              </a:ext>
            </a:extLst>
          </p:cNvPr>
          <p:cNvSpPr/>
          <p:nvPr userDrawn="1"/>
        </p:nvSpPr>
        <p:spPr>
          <a:xfrm>
            <a:off x="6307667" y="3657600"/>
            <a:ext cx="5630333" cy="297180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Text Book" panose="02020003000000000000" pitchFamily="18" charset="0"/>
            </a:endParaRPr>
          </a:p>
        </p:txBody>
      </p:sp>
      <p:sp>
        <p:nvSpPr>
          <p:cNvPr id="23" name="Text Placeholder 46">
            <a:extLst>
              <a:ext uri="{FF2B5EF4-FFF2-40B4-BE49-F238E27FC236}">
                <a16:creationId xmlns:a16="http://schemas.microsoft.com/office/drawing/2014/main" id="{C9EFC6DB-3ABB-2A4A-B725-1FC737B678E1}"/>
              </a:ext>
            </a:extLst>
          </p:cNvPr>
          <p:cNvSpPr>
            <a:spLocks noGrp="1"/>
          </p:cNvSpPr>
          <p:nvPr>
            <p:ph type="body" sz="quarter" idx="15" hasCustomPrompt="1"/>
          </p:nvPr>
        </p:nvSpPr>
        <p:spPr>
          <a:xfrm>
            <a:off x="6318811" y="5036620"/>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B595E830-3BF9-C440-8FC6-267750525889}"/>
              </a:ext>
            </a:extLst>
          </p:cNvPr>
          <p:cNvSpPr>
            <a:spLocks noGrp="1"/>
          </p:cNvSpPr>
          <p:nvPr>
            <p:ph type="title" hasCustomPrompt="1"/>
          </p:nvPr>
        </p:nvSpPr>
        <p:spPr>
          <a:xfrm>
            <a:off x="6318813" y="4106475"/>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dirty="0"/>
              <a:t>Thank You</a:t>
            </a:r>
          </a:p>
        </p:txBody>
      </p:sp>
      <p:sp>
        <p:nvSpPr>
          <p:cNvPr id="15" name="TextBox 14">
            <a:extLst>
              <a:ext uri="{FF2B5EF4-FFF2-40B4-BE49-F238E27FC236}">
                <a16:creationId xmlns:a16="http://schemas.microsoft.com/office/drawing/2014/main" id="{DD66FBB7-64D6-6A40-9BA8-D2D1C782F8E8}"/>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Barrel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Salutation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32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Presenter Info</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49674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ack Cover - Pennant Fram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DB65293-7845-DF42-8148-ECB7C12F29F2}"/>
              </a:ext>
            </a:extLst>
          </p:cNvPr>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25" name="Freeform 24">
            <a:extLst>
              <a:ext uri="{FF2B5EF4-FFF2-40B4-BE49-F238E27FC236}">
                <a16:creationId xmlns:a16="http://schemas.microsoft.com/office/drawing/2014/main" id="{18168A92-0A15-5E49-9586-D98024FDB0AA}"/>
              </a:ext>
            </a:extLst>
          </p:cNvPr>
          <p:cNvSpPr/>
          <p:nvPr userDrawn="1"/>
        </p:nvSpPr>
        <p:spPr>
          <a:xfrm>
            <a:off x="6330551" y="257588"/>
            <a:ext cx="5629549" cy="2912465"/>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sz="2400" b="0" i="0" dirty="0">
              <a:latin typeface="Girl Scout Display Light" panose="02020003000000000000" pitchFamily="18" charset="0"/>
            </a:endParaRPr>
          </a:p>
        </p:txBody>
      </p:sp>
      <p:sp>
        <p:nvSpPr>
          <p:cNvPr id="3" name="Rounded Rectangle 2">
            <a:extLst>
              <a:ext uri="{FF2B5EF4-FFF2-40B4-BE49-F238E27FC236}">
                <a16:creationId xmlns:a16="http://schemas.microsoft.com/office/drawing/2014/main" id="{E77DAAD5-E7A7-7B49-A630-4583EEB2AF3C}"/>
              </a:ext>
            </a:extLst>
          </p:cNvPr>
          <p:cNvSpPr/>
          <p:nvPr userDrawn="1"/>
        </p:nvSpPr>
        <p:spPr>
          <a:xfrm>
            <a:off x="6307667" y="3657600"/>
            <a:ext cx="5630333" cy="297180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13" name="Rectangle 12">
            <a:extLst>
              <a:ext uri="{FF2B5EF4-FFF2-40B4-BE49-F238E27FC236}">
                <a16:creationId xmlns:a16="http://schemas.microsoft.com/office/drawing/2014/main" id="{9D4E58EF-DD3D-5846-8306-FA76B74F7CB1}"/>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Back Cover Slide - Pennant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7" name="Text Placeholder 46">
            <a:extLst>
              <a:ext uri="{FF2B5EF4-FFF2-40B4-BE49-F238E27FC236}">
                <a16:creationId xmlns:a16="http://schemas.microsoft.com/office/drawing/2014/main" id="{AC89DE94-99BF-844B-B35D-413C01C7B0E7}"/>
              </a:ext>
            </a:extLst>
          </p:cNvPr>
          <p:cNvSpPr>
            <a:spLocks noGrp="1"/>
          </p:cNvSpPr>
          <p:nvPr>
            <p:ph type="body" sz="quarter" idx="15" hasCustomPrompt="1"/>
          </p:nvPr>
        </p:nvSpPr>
        <p:spPr>
          <a:xfrm>
            <a:off x="6318811" y="5036620"/>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26" name="Picture Placeholder 9">
            <a:extLst>
              <a:ext uri="{FF2B5EF4-FFF2-40B4-BE49-F238E27FC236}">
                <a16:creationId xmlns:a16="http://schemas.microsoft.com/office/drawing/2014/main" id="{0C00AB2E-84DC-0346-8B1A-BFDD78C22C08}"/>
              </a:ext>
            </a:extLst>
          </p:cNvPr>
          <p:cNvSpPr>
            <a:spLocks noGrp="1"/>
          </p:cNvSpPr>
          <p:nvPr>
            <p:ph type="pic" sz="quarter" idx="21" hasCustomPrompt="1"/>
          </p:nvPr>
        </p:nvSpPr>
        <p:spPr>
          <a:xfrm>
            <a:off x="252765" y="228599"/>
            <a:ext cx="5640035" cy="6400800"/>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4" name="Title 5">
            <a:extLst>
              <a:ext uri="{FF2B5EF4-FFF2-40B4-BE49-F238E27FC236}">
                <a16:creationId xmlns:a16="http://schemas.microsoft.com/office/drawing/2014/main" id="{D1BE508B-91E0-8D4D-AF73-270A263FFF6B}"/>
              </a:ext>
            </a:extLst>
          </p:cNvPr>
          <p:cNvSpPr>
            <a:spLocks noGrp="1"/>
          </p:cNvSpPr>
          <p:nvPr>
            <p:ph type="title" hasCustomPrompt="1"/>
          </p:nvPr>
        </p:nvSpPr>
        <p:spPr>
          <a:xfrm>
            <a:off x="6318813" y="4106475"/>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dirty="0"/>
              <a:t>Thank You</a:t>
            </a:r>
          </a:p>
        </p:txBody>
      </p:sp>
      <p:sp>
        <p:nvSpPr>
          <p:cNvPr id="18" name="TextBox 17">
            <a:extLst>
              <a:ext uri="{FF2B5EF4-FFF2-40B4-BE49-F238E27FC236}">
                <a16:creationId xmlns:a16="http://schemas.microsoft.com/office/drawing/2014/main" id="{E7D5B80E-FC3B-8C44-8AEF-6404DDC06E1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Pennant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Salutation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32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Presenter Info</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1911624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ack Cover - Hexagon Fram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DB65293-7845-DF42-8148-ECB7C12F29F2}"/>
              </a:ext>
            </a:extLst>
          </p:cNvPr>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25" name="Freeform 24">
            <a:extLst>
              <a:ext uri="{FF2B5EF4-FFF2-40B4-BE49-F238E27FC236}">
                <a16:creationId xmlns:a16="http://schemas.microsoft.com/office/drawing/2014/main" id="{18168A92-0A15-5E49-9586-D98024FDB0AA}"/>
              </a:ext>
            </a:extLst>
          </p:cNvPr>
          <p:cNvSpPr/>
          <p:nvPr userDrawn="1"/>
        </p:nvSpPr>
        <p:spPr>
          <a:xfrm>
            <a:off x="6330551" y="257588"/>
            <a:ext cx="5629549" cy="2912465"/>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sz="2400" b="0" i="0" dirty="0">
              <a:latin typeface="Girl Scout Display Light" panose="02020003000000000000" pitchFamily="18" charset="0"/>
            </a:endParaRPr>
          </a:p>
        </p:txBody>
      </p:sp>
      <p:sp>
        <p:nvSpPr>
          <p:cNvPr id="3" name="Rounded Rectangle 2">
            <a:extLst>
              <a:ext uri="{FF2B5EF4-FFF2-40B4-BE49-F238E27FC236}">
                <a16:creationId xmlns:a16="http://schemas.microsoft.com/office/drawing/2014/main" id="{E77DAAD5-E7A7-7B49-A630-4583EEB2AF3C}"/>
              </a:ext>
            </a:extLst>
          </p:cNvPr>
          <p:cNvSpPr/>
          <p:nvPr userDrawn="1"/>
        </p:nvSpPr>
        <p:spPr>
          <a:xfrm>
            <a:off x="6307667" y="3657600"/>
            <a:ext cx="5630333" cy="297180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13" name="Rectangle 12">
            <a:extLst>
              <a:ext uri="{FF2B5EF4-FFF2-40B4-BE49-F238E27FC236}">
                <a16:creationId xmlns:a16="http://schemas.microsoft.com/office/drawing/2014/main" id="{9D4E58EF-DD3D-5846-8306-FA76B74F7CB1}"/>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Back Cover Slide - Hexagon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7" name="Text Placeholder 46">
            <a:extLst>
              <a:ext uri="{FF2B5EF4-FFF2-40B4-BE49-F238E27FC236}">
                <a16:creationId xmlns:a16="http://schemas.microsoft.com/office/drawing/2014/main" id="{AC89DE94-99BF-844B-B35D-413C01C7B0E7}"/>
              </a:ext>
            </a:extLst>
          </p:cNvPr>
          <p:cNvSpPr>
            <a:spLocks noGrp="1"/>
          </p:cNvSpPr>
          <p:nvPr>
            <p:ph type="body" sz="quarter" idx="15" hasCustomPrompt="1"/>
          </p:nvPr>
        </p:nvSpPr>
        <p:spPr>
          <a:xfrm>
            <a:off x="6318811" y="5036620"/>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2" name="Picture Placeholder 8">
            <a:extLst>
              <a:ext uri="{FF2B5EF4-FFF2-40B4-BE49-F238E27FC236}">
                <a16:creationId xmlns:a16="http://schemas.microsoft.com/office/drawing/2014/main" id="{15CD6924-C9D7-DF4B-917B-6E7BEE9F7C1F}"/>
              </a:ext>
            </a:extLst>
          </p:cNvPr>
          <p:cNvSpPr>
            <a:spLocks noGrp="1"/>
          </p:cNvSpPr>
          <p:nvPr>
            <p:ph type="pic" sz="quarter" idx="21" hasCustomPrompt="1"/>
          </p:nvPr>
        </p:nvSpPr>
        <p:spPr>
          <a:xfrm>
            <a:off x="262466" y="228600"/>
            <a:ext cx="5630335" cy="6393213"/>
          </a:xfrm>
          <a:custGeom>
            <a:avLst/>
            <a:gdLst>
              <a:gd name="connsiteX0" fmla="*/ 1449285 w 4222751"/>
              <a:gd name="connsiteY0" fmla="*/ 0 h 4794910"/>
              <a:gd name="connsiteX1" fmla="*/ 2438400 w 4222751"/>
              <a:gd name="connsiteY1" fmla="*/ 0 h 4794910"/>
              <a:gd name="connsiteX2" fmla="*/ 2438400 w 4222751"/>
              <a:gd name="connsiteY2" fmla="*/ 1653 h 4794910"/>
              <a:gd name="connsiteX3" fmla="*/ 2773466 w 4222751"/>
              <a:gd name="connsiteY3" fmla="*/ 1653 h 4794910"/>
              <a:gd name="connsiteX4" fmla="*/ 2907983 w 4222751"/>
              <a:gd name="connsiteY4" fmla="*/ 79191 h 4794910"/>
              <a:gd name="connsiteX5" fmla="*/ 4202045 w 4222751"/>
              <a:gd name="connsiteY5" fmla="*/ 2320743 h 4794910"/>
              <a:gd name="connsiteX6" fmla="*/ 4202045 w 4222751"/>
              <a:gd name="connsiteY6" fmla="*/ 2475819 h 4794910"/>
              <a:gd name="connsiteX7" fmla="*/ 2907395 w 4222751"/>
              <a:gd name="connsiteY7" fmla="*/ 4717372 h 4794910"/>
              <a:gd name="connsiteX8" fmla="*/ 2773466 w 4222751"/>
              <a:gd name="connsiteY8" fmla="*/ 4794910 h 4794910"/>
              <a:gd name="connsiteX9" fmla="*/ 1784351 w 4222751"/>
              <a:gd name="connsiteY9" fmla="*/ 4794910 h 4794910"/>
              <a:gd name="connsiteX10" fmla="*/ 1784351 w 4222751"/>
              <a:gd name="connsiteY10" fmla="*/ 4793257 h 4794910"/>
              <a:gd name="connsiteX11" fmla="*/ 1449285 w 4222751"/>
              <a:gd name="connsiteY11" fmla="*/ 4793257 h 4794910"/>
              <a:gd name="connsiteX12" fmla="*/ 1314768 w 4222751"/>
              <a:gd name="connsiteY12" fmla="*/ 4715719 h 4794910"/>
              <a:gd name="connsiteX13" fmla="*/ 20706 w 4222751"/>
              <a:gd name="connsiteY13" fmla="*/ 2474167 h 4794910"/>
              <a:gd name="connsiteX14" fmla="*/ 20706 w 4222751"/>
              <a:gd name="connsiteY14" fmla="*/ 2319091 h 4794910"/>
              <a:gd name="connsiteX15" fmla="*/ 1315356 w 4222751"/>
              <a:gd name="connsiteY15" fmla="*/ 77538 h 4794910"/>
              <a:gd name="connsiteX16" fmla="*/ 1449285 w 4222751"/>
              <a:gd name="connsiteY16" fmla="*/ 0 h 47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751" h="4794910">
                <a:moveTo>
                  <a:pt x="1449285" y="0"/>
                </a:moveTo>
                <a:lnTo>
                  <a:pt x="2438400" y="0"/>
                </a:lnTo>
                <a:lnTo>
                  <a:pt x="2438400" y="1653"/>
                </a:lnTo>
                <a:lnTo>
                  <a:pt x="2773466" y="1653"/>
                </a:lnTo>
                <a:cubicBezTo>
                  <a:pt x="2828683" y="1653"/>
                  <a:pt x="2879787" y="31023"/>
                  <a:pt x="2907983" y="79191"/>
                </a:cubicBezTo>
                <a:lnTo>
                  <a:pt x="4202045" y="2320743"/>
                </a:lnTo>
                <a:cubicBezTo>
                  <a:pt x="4229653" y="2368911"/>
                  <a:pt x="4229653" y="2427652"/>
                  <a:pt x="4202045" y="2475819"/>
                </a:cubicBezTo>
                <a:lnTo>
                  <a:pt x="2907395" y="4717372"/>
                </a:lnTo>
                <a:cubicBezTo>
                  <a:pt x="2879787" y="4764952"/>
                  <a:pt x="2828683" y="4794910"/>
                  <a:pt x="2773466" y="4794910"/>
                </a:cubicBezTo>
                <a:lnTo>
                  <a:pt x="1784351" y="4794910"/>
                </a:lnTo>
                <a:lnTo>
                  <a:pt x="1784351" y="4793257"/>
                </a:lnTo>
                <a:lnTo>
                  <a:pt x="1449285" y="4793257"/>
                </a:lnTo>
                <a:cubicBezTo>
                  <a:pt x="1394068" y="4793257"/>
                  <a:pt x="1342964" y="4763887"/>
                  <a:pt x="1314768" y="4715719"/>
                </a:cubicBezTo>
                <a:lnTo>
                  <a:pt x="20706" y="2474167"/>
                </a:lnTo>
                <a:cubicBezTo>
                  <a:pt x="-6902" y="2425999"/>
                  <a:pt x="-6902" y="2367258"/>
                  <a:pt x="20706" y="2319091"/>
                </a:cubicBezTo>
                <a:lnTo>
                  <a:pt x="1315356" y="77538"/>
                </a:lnTo>
                <a:cubicBezTo>
                  <a:pt x="1342964" y="29958"/>
                  <a:pt x="1394068" y="0"/>
                  <a:pt x="144928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4" name="Title 5">
            <a:extLst>
              <a:ext uri="{FF2B5EF4-FFF2-40B4-BE49-F238E27FC236}">
                <a16:creationId xmlns:a16="http://schemas.microsoft.com/office/drawing/2014/main" id="{77BA094F-35EA-7545-AF12-8FF701576C02}"/>
              </a:ext>
            </a:extLst>
          </p:cNvPr>
          <p:cNvSpPr>
            <a:spLocks noGrp="1"/>
          </p:cNvSpPr>
          <p:nvPr>
            <p:ph type="title" hasCustomPrompt="1"/>
          </p:nvPr>
        </p:nvSpPr>
        <p:spPr>
          <a:xfrm>
            <a:off x="6318813" y="4106475"/>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dirty="0"/>
              <a:t>Thank You</a:t>
            </a:r>
          </a:p>
        </p:txBody>
      </p:sp>
      <p:sp>
        <p:nvSpPr>
          <p:cNvPr id="18" name="TextBox 17">
            <a:extLst>
              <a:ext uri="{FF2B5EF4-FFF2-40B4-BE49-F238E27FC236}">
                <a16:creationId xmlns:a16="http://schemas.microsoft.com/office/drawing/2014/main" id="{F5281AC4-C469-CE4C-8BAC-20C6C51D9749}"/>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Hexagon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Salutation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32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Presenter Info</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2515909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ack Cover - Notched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5620CA-3EA4-7C48-A083-A51493C5440E}"/>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03200" y="-577515"/>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Back Cover Slide - Notched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5" name="Picture Placeholder 9">
            <a:extLst>
              <a:ext uri="{FF2B5EF4-FFF2-40B4-BE49-F238E27FC236}">
                <a16:creationId xmlns:a16="http://schemas.microsoft.com/office/drawing/2014/main" id="{636B1B2B-6A5F-AD42-B28C-6E136F1932BA}"/>
              </a:ext>
            </a:extLst>
          </p:cNvPr>
          <p:cNvSpPr>
            <a:spLocks noGrp="1"/>
          </p:cNvSpPr>
          <p:nvPr>
            <p:ph type="pic" sz="quarter" idx="21" hasCustomPrompt="1"/>
          </p:nvPr>
        </p:nvSpPr>
        <p:spPr>
          <a:xfrm>
            <a:off x="262467" y="228599"/>
            <a:ext cx="5630333" cy="6417371"/>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9" name="Rectangle 18">
            <a:extLst>
              <a:ext uri="{FF2B5EF4-FFF2-40B4-BE49-F238E27FC236}">
                <a16:creationId xmlns:a16="http://schemas.microsoft.com/office/drawing/2014/main" id="{F8D1B7C5-866A-0447-9F98-E3E1EA384060}"/>
              </a:ext>
            </a:extLst>
          </p:cNvPr>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20" name="Freeform 19">
            <a:extLst>
              <a:ext uri="{FF2B5EF4-FFF2-40B4-BE49-F238E27FC236}">
                <a16:creationId xmlns:a16="http://schemas.microsoft.com/office/drawing/2014/main" id="{E8FDA05A-9D01-D845-B7D1-60DDC18B7CB3}"/>
              </a:ext>
            </a:extLst>
          </p:cNvPr>
          <p:cNvSpPr/>
          <p:nvPr userDrawn="1"/>
        </p:nvSpPr>
        <p:spPr>
          <a:xfrm>
            <a:off x="6330551" y="257588"/>
            <a:ext cx="5629549" cy="2912465"/>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sz="2400" b="0" i="0" dirty="0">
              <a:latin typeface="Girl Scout Display Light" panose="02020003000000000000" pitchFamily="18" charset="0"/>
            </a:endParaRPr>
          </a:p>
        </p:txBody>
      </p:sp>
      <p:sp>
        <p:nvSpPr>
          <p:cNvPr id="21" name="Rounded Rectangle 20">
            <a:extLst>
              <a:ext uri="{FF2B5EF4-FFF2-40B4-BE49-F238E27FC236}">
                <a16:creationId xmlns:a16="http://schemas.microsoft.com/office/drawing/2014/main" id="{023279B9-7333-A440-8AAF-FF5CF21D4632}"/>
              </a:ext>
            </a:extLst>
          </p:cNvPr>
          <p:cNvSpPr/>
          <p:nvPr userDrawn="1"/>
        </p:nvSpPr>
        <p:spPr>
          <a:xfrm>
            <a:off x="6307667" y="3657600"/>
            <a:ext cx="5630333" cy="297180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4A49E5D3-B8BB-C740-A56A-9B5C4445D9BB}"/>
              </a:ext>
            </a:extLst>
          </p:cNvPr>
          <p:cNvSpPr>
            <a:spLocks noGrp="1"/>
          </p:cNvSpPr>
          <p:nvPr>
            <p:ph type="body" sz="quarter" idx="15" hasCustomPrompt="1"/>
          </p:nvPr>
        </p:nvSpPr>
        <p:spPr>
          <a:xfrm>
            <a:off x="6318811" y="5036620"/>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05F813E5-29A1-4046-AD3E-F8B502DD65A6}"/>
              </a:ext>
            </a:extLst>
          </p:cNvPr>
          <p:cNvSpPr>
            <a:spLocks noGrp="1"/>
          </p:cNvSpPr>
          <p:nvPr>
            <p:ph type="title" hasCustomPrompt="1"/>
          </p:nvPr>
        </p:nvSpPr>
        <p:spPr>
          <a:xfrm>
            <a:off x="6318813" y="4106475"/>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dirty="0"/>
              <a:t>Thank You</a:t>
            </a:r>
          </a:p>
        </p:txBody>
      </p:sp>
      <p:sp>
        <p:nvSpPr>
          <p:cNvPr id="14" name="TextBox 13">
            <a:extLst>
              <a:ext uri="{FF2B5EF4-FFF2-40B4-BE49-F238E27FC236}">
                <a16:creationId xmlns:a16="http://schemas.microsoft.com/office/drawing/2014/main" id="{E9C4F6A0-2981-0B40-9D51-1DE44ADBCC4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Notched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Salutation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32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Presenter Info</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2366425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ack Cover - Oval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0587FD6-17A8-6249-B45B-9C5F375313B5}"/>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5"/>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Back Cover Slide - Oval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5" name="Picture Placeholder 9">
            <a:extLst>
              <a:ext uri="{FF2B5EF4-FFF2-40B4-BE49-F238E27FC236}">
                <a16:creationId xmlns:a16="http://schemas.microsoft.com/office/drawing/2014/main" id="{EEEB6EA4-9EDC-1E4E-B43A-74EBEB77E5F8}"/>
              </a:ext>
            </a:extLst>
          </p:cNvPr>
          <p:cNvSpPr>
            <a:spLocks noGrp="1"/>
          </p:cNvSpPr>
          <p:nvPr>
            <p:ph type="pic" sz="quarter" idx="21" hasCustomPrompt="1"/>
          </p:nvPr>
        </p:nvSpPr>
        <p:spPr>
          <a:xfrm>
            <a:off x="254001" y="202068"/>
            <a:ext cx="5638800" cy="6426499"/>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9" name="Rectangle 18">
            <a:extLst>
              <a:ext uri="{FF2B5EF4-FFF2-40B4-BE49-F238E27FC236}">
                <a16:creationId xmlns:a16="http://schemas.microsoft.com/office/drawing/2014/main" id="{1FECBE2D-8B4B-D149-81F4-F3E8CDF52A75}"/>
              </a:ext>
            </a:extLst>
          </p:cNvPr>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20" name="Freeform 19">
            <a:extLst>
              <a:ext uri="{FF2B5EF4-FFF2-40B4-BE49-F238E27FC236}">
                <a16:creationId xmlns:a16="http://schemas.microsoft.com/office/drawing/2014/main" id="{00E162F1-94F9-BD41-B4AE-5196E1C66D24}"/>
              </a:ext>
            </a:extLst>
          </p:cNvPr>
          <p:cNvSpPr/>
          <p:nvPr userDrawn="1"/>
        </p:nvSpPr>
        <p:spPr>
          <a:xfrm>
            <a:off x="6330551" y="257588"/>
            <a:ext cx="5629549" cy="2912465"/>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sz="2400" b="0" i="0" dirty="0">
              <a:latin typeface="Girl Scout Display Light" panose="02020003000000000000" pitchFamily="18" charset="0"/>
            </a:endParaRPr>
          </a:p>
        </p:txBody>
      </p:sp>
      <p:sp>
        <p:nvSpPr>
          <p:cNvPr id="21" name="Rounded Rectangle 20">
            <a:extLst>
              <a:ext uri="{FF2B5EF4-FFF2-40B4-BE49-F238E27FC236}">
                <a16:creationId xmlns:a16="http://schemas.microsoft.com/office/drawing/2014/main" id="{D40EB2FA-B786-BE44-B490-BC257D7D16E2}"/>
              </a:ext>
            </a:extLst>
          </p:cNvPr>
          <p:cNvSpPr/>
          <p:nvPr userDrawn="1"/>
        </p:nvSpPr>
        <p:spPr>
          <a:xfrm>
            <a:off x="6307667" y="3657600"/>
            <a:ext cx="5630333" cy="297180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22" name="Title 5">
            <a:extLst>
              <a:ext uri="{FF2B5EF4-FFF2-40B4-BE49-F238E27FC236}">
                <a16:creationId xmlns:a16="http://schemas.microsoft.com/office/drawing/2014/main" id="{530A3B54-32E4-2744-950D-45C6311D682B}"/>
              </a:ext>
            </a:extLst>
          </p:cNvPr>
          <p:cNvSpPr>
            <a:spLocks noGrp="1"/>
          </p:cNvSpPr>
          <p:nvPr>
            <p:ph type="title" hasCustomPrompt="1"/>
          </p:nvPr>
        </p:nvSpPr>
        <p:spPr>
          <a:xfrm>
            <a:off x="6318813" y="4106475"/>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dirty="0"/>
              <a:t>Thank You</a:t>
            </a:r>
          </a:p>
        </p:txBody>
      </p:sp>
      <p:sp>
        <p:nvSpPr>
          <p:cNvPr id="23" name="Text Placeholder 46">
            <a:extLst>
              <a:ext uri="{FF2B5EF4-FFF2-40B4-BE49-F238E27FC236}">
                <a16:creationId xmlns:a16="http://schemas.microsoft.com/office/drawing/2014/main" id="{51C6153B-41D6-3E46-9C48-C30B941A5D59}"/>
              </a:ext>
            </a:extLst>
          </p:cNvPr>
          <p:cNvSpPr>
            <a:spLocks noGrp="1"/>
          </p:cNvSpPr>
          <p:nvPr>
            <p:ph type="body" sz="quarter" idx="15" hasCustomPrompt="1"/>
          </p:nvPr>
        </p:nvSpPr>
        <p:spPr>
          <a:xfrm>
            <a:off x="6318811" y="5036620"/>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extBox 12">
            <a:extLst>
              <a:ext uri="{FF2B5EF4-FFF2-40B4-BE49-F238E27FC236}">
                <a16:creationId xmlns:a16="http://schemas.microsoft.com/office/drawing/2014/main" id="{62DDBA89-7652-A447-836F-A033349E6B43}"/>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Oval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Salutation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32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Presenter Info</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1314179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ack Cover - Diamond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0587FD6-17A8-6249-B45B-9C5F375313B5}"/>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5"/>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Back Cover Slide - Diamond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9" name="Rectangle 18">
            <a:extLst>
              <a:ext uri="{FF2B5EF4-FFF2-40B4-BE49-F238E27FC236}">
                <a16:creationId xmlns:a16="http://schemas.microsoft.com/office/drawing/2014/main" id="{1FECBE2D-8B4B-D149-81F4-F3E8CDF52A75}"/>
              </a:ext>
            </a:extLst>
          </p:cNvPr>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20" name="Freeform 19">
            <a:extLst>
              <a:ext uri="{FF2B5EF4-FFF2-40B4-BE49-F238E27FC236}">
                <a16:creationId xmlns:a16="http://schemas.microsoft.com/office/drawing/2014/main" id="{00E162F1-94F9-BD41-B4AE-5196E1C66D24}"/>
              </a:ext>
            </a:extLst>
          </p:cNvPr>
          <p:cNvSpPr/>
          <p:nvPr userDrawn="1"/>
        </p:nvSpPr>
        <p:spPr>
          <a:xfrm>
            <a:off x="6330551" y="257588"/>
            <a:ext cx="5629549" cy="2912465"/>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sz="2400" b="0" i="0" dirty="0">
              <a:latin typeface="Girl Scout Display Light" panose="02020003000000000000" pitchFamily="18" charset="0"/>
            </a:endParaRPr>
          </a:p>
        </p:txBody>
      </p:sp>
      <p:sp>
        <p:nvSpPr>
          <p:cNvPr id="21" name="Rounded Rectangle 20">
            <a:extLst>
              <a:ext uri="{FF2B5EF4-FFF2-40B4-BE49-F238E27FC236}">
                <a16:creationId xmlns:a16="http://schemas.microsoft.com/office/drawing/2014/main" id="{D40EB2FA-B786-BE44-B490-BC257D7D16E2}"/>
              </a:ext>
            </a:extLst>
          </p:cNvPr>
          <p:cNvSpPr/>
          <p:nvPr userDrawn="1"/>
        </p:nvSpPr>
        <p:spPr>
          <a:xfrm>
            <a:off x="6307667" y="3657600"/>
            <a:ext cx="5630333" cy="297180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51C6153B-41D6-3E46-9C48-C30B941A5D59}"/>
              </a:ext>
            </a:extLst>
          </p:cNvPr>
          <p:cNvSpPr>
            <a:spLocks noGrp="1"/>
          </p:cNvSpPr>
          <p:nvPr>
            <p:ph type="body" sz="quarter" idx="15" hasCustomPrompt="1"/>
          </p:nvPr>
        </p:nvSpPr>
        <p:spPr>
          <a:xfrm>
            <a:off x="6318811" y="5036620"/>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4" name="Picture Placeholder 9">
            <a:extLst>
              <a:ext uri="{FF2B5EF4-FFF2-40B4-BE49-F238E27FC236}">
                <a16:creationId xmlns:a16="http://schemas.microsoft.com/office/drawing/2014/main" id="{361F03FA-4917-5545-818F-CCC6FD6D0BF1}"/>
              </a:ext>
            </a:extLst>
          </p:cNvPr>
          <p:cNvSpPr>
            <a:spLocks noGrp="1"/>
          </p:cNvSpPr>
          <p:nvPr>
            <p:ph type="pic" sz="quarter" idx="21" hasCustomPrompt="1"/>
          </p:nvPr>
        </p:nvSpPr>
        <p:spPr>
          <a:xfrm>
            <a:off x="244564" y="241639"/>
            <a:ext cx="5606872" cy="6454739"/>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3" name="Title 5">
            <a:extLst>
              <a:ext uri="{FF2B5EF4-FFF2-40B4-BE49-F238E27FC236}">
                <a16:creationId xmlns:a16="http://schemas.microsoft.com/office/drawing/2014/main" id="{85C6F856-2BF4-4748-84F9-D3313E92FDE6}"/>
              </a:ext>
            </a:extLst>
          </p:cNvPr>
          <p:cNvSpPr>
            <a:spLocks noGrp="1"/>
          </p:cNvSpPr>
          <p:nvPr>
            <p:ph type="title" hasCustomPrompt="1"/>
          </p:nvPr>
        </p:nvSpPr>
        <p:spPr>
          <a:xfrm>
            <a:off x="6318813" y="4106475"/>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dirty="0"/>
              <a:t>Thank You</a:t>
            </a:r>
          </a:p>
        </p:txBody>
      </p:sp>
      <p:sp>
        <p:nvSpPr>
          <p:cNvPr id="15" name="TextBox 14">
            <a:extLst>
              <a:ext uri="{FF2B5EF4-FFF2-40B4-BE49-F238E27FC236}">
                <a16:creationId xmlns:a16="http://schemas.microsoft.com/office/drawing/2014/main" id="{38ADF16F-7023-574E-AC1D-A657DC737EA3}"/>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Diamond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Salutation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32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Presenter Info</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816464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ack Cover - Arch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A94FD83-4DDC-134A-A50E-F4A6574F214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5"/>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Back Cover Slide - Arch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5" name="Picture Placeholder 9">
            <a:extLst>
              <a:ext uri="{FF2B5EF4-FFF2-40B4-BE49-F238E27FC236}">
                <a16:creationId xmlns:a16="http://schemas.microsoft.com/office/drawing/2014/main" id="{DB036761-1C06-C143-B069-08A410CFA184}"/>
              </a:ext>
            </a:extLst>
          </p:cNvPr>
          <p:cNvSpPr>
            <a:spLocks noGrp="1"/>
          </p:cNvSpPr>
          <p:nvPr>
            <p:ph type="pic" sz="quarter" idx="21" hasCustomPrompt="1"/>
          </p:nvPr>
        </p:nvSpPr>
        <p:spPr>
          <a:xfrm>
            <a:off x="324906" y="259858"/>
            <a:ext cx="5567895" cy="6357313"/>
          </a:xfrm>
          <a:custGeom>
            <a:avLst/>
            <a:gdLst>
              <a:gd name="connsiteX0" fmla="*/ 2087706 w 4175921"/>
              <a:gd name="connsiteY0" fmla="*/ 0 h 4767985"/>
              <a:gd name="connsiteX1" fmla="*/ 4175921 w 4175921"/>
              <a:gd name="connsiteY1" fmla="*/ 2084337 h 4767985"/>
              <a:gd name="connsiteX2" fmla="*/ 4175412 w 4175921"/>
              <a:gd name="connsiteY2" fmla="*/ 2084337 h 4767985"/>
              <a:gd name="connsiteX3" fmla="*/ 4175412 w 4175921"/>
              <a:gd name="connsiteY3" fmla="*/ 4641600 h 4767985"/>
              <a:gd name="connsiteX4" fmla="*/ 4049038 w 4175921"/>
              <a:gd name="connsiteY4" fmla="*/ 4767985 h 4767985"/>
              <a:gd name="connsiteX5" fmla="*/ 126883 w 4175921"/>
              <a:gd name="connsiteY5" fmla="*/ 4767985 h 4767985"/>
              <a:gd name="connsiteX6" fmla="*/ 510 w 4175921"/>
              <a:gd name="connsiteY6" fmla="*/ 4641600 h 4767985"/>
              <a:gd name="connsiteX7" fmla="*/ 0 w 4175921"/>
              <a:gd name="connsiteY7" fmla="*/ 2084337 h 4767985"/>
              <a:gd name="connsiteX8" fmla="*/ 2087706 w 4175921"/>
              <a:gd name="connsiteY8" fmla="*/ 0 h 47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21" h="4767985">
                <a:moveTo>
                  <a:pt x="2087706" y="0"/>
                </a:moveTo>
                <a:cubicBezTo>
                  <a:pt x="3240862" y="0"/>
                  <a:pt x="4175921" y="933110"/>
                  <a:pt x="4175921" y="2084337"/>
                </a:cubicBezTo>
                <a:lnTo>
                  <a:pt x="4175412" y="2084337"/>
                </a:lnTo>
                <a:lnTo>
                  <a:pt x="4175412" y="4641600"/>
                </a:lnTo>
                <a:cubicBezTo>
                  <a:pt x="4175412" y="4711417"/>
                  <a:pt x="4118850" y="4767985"/>
                  <a:pt x="4049038" y="4767985"/>
                </a:cubicBezTo>
                <a:lnTo>
                  <a:pt x="126883" y="4767985"/>
                </a:lnTo>
                <a:cubicBezTo>
                  <a:pt x="57072" y="4767985"/>
                  <a:pt x="510" y="4711417"/>
                  <a:pt x="510" y="4641600"/>
                </a:cubicBezTo>
                <a:lnTo>
                  <a:pt x="0" y="2084337"/>
                </a:lnTo>
                <a:cubicBezTo>
                  <a:pt x="0" y="933110"/>
                  <a:pt x="934550" y="0"/>
                  <a:pt x="20877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9" name="Rectangle 18">
            <a:extLst>
              <a:ext uri="{FF2B5EF4-FFF2-40B4-BE49-F238E27FC236}">
                <a16:creationId xmlns:a16="http://schemas.microsoft.com/office/drawing/2014/main" id="{59CE07E8-832C-064B-A1C6-A1B16C8C8096}"/>
              </a:ext>
            </a:extLst>
          </p:cNvPr>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20" name="Freeform 19">
            <a:extLst>
              <a:ext uri="{FF2B5EF4-FFF2-40B4-BE49-F238E27FC236}">
                <a16:creationId xmlns:a16="http://schemas.microsoft.com/office/drawing/2014/main" id="{8A11F0F8-67CE-8546-8BC4-04BCD2C83D4E}"/>
              </a:ext>
            </a:extLst>
          </p:cNvPr>
          <p:cNvSpPr/>
          <p:nvPr userDrawn="1"/>
        </p:nvSpPr>
        <p:spPr>
          <a:xfrm>
            <a:off x="6330551" y="257588"/>
            <a:ext cx="5629549" cy="2912465"/>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sz="2400" b="0" i="0" dirty="0">
              <a:latin typeface="Girl Scout Display Light" panose="02020003000000000000" pitchFamily="18" charset="0"/>
            </a:endParaRPr>
          </a:p>
        </p:txBody>
      </p:sp>
      <p:sp>
        <p:nvSpPr>
          <p:cNvPr id="21" name="Rounded Rectangle 20">
            <a:extLst>
              <a:ext uri="{FF2B5EF4-FFF2-40B4-BE49-F238E27FC236}">
                <a16:creationId xmlns:a16="http://schemas.microsoft.com/office/drawing/2014/main" id="{424E0484-0BF3-CD4A-98C7-61A201DFD6F9}"/>
              </a:ext>
            </a:extLst>
          </p:cNvPr>
          <p:cNvSpPr/>
          <p:nvPr userDrawn="1"/>
        </p:nvSpPr>
        <p:spPr>
          <a:xfrm>
            <a:off x="6307667" y="3657600"/>
            <a:ext cx="5630333" cy="297180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5DDD72E8-75E9-5240-A7ED-D4443494F7D8}"/>
              </a:ext>
            </a:extLst>
          </p:cNvPr>
          <p:cNvSpPr>
            <a:spLocks noGrp="1"/>
          </p:cNvSpPr>
          <p:nvPr>
            <p:ph type="body" sz="quarter" idx="15" hasCustomPrompt="1"/>
          </p:nvPr>
        </p:nvSpPr>
        <p:spPr>
          <a:xfrm>
            <a:off x="6318811" y="5036620"/>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4" name="Title 5">
            <a:extLst>
              <a:ext uri="{FF2B5EF4-FFF2-40B4-BE49-F238E27FC236}">
                <a16:creationId xmlns:a16="http://schemas.microsoft.com/office/drawing/2014/main" id="{1A0F404E-08F0-8D47-9394-9876CA8609ED}"/>
              </a:ext>
            </a:extLst>
          </p:cNvPr>
          <p:cNvSpPr>
            <a:spLocks noGrp="1"/>
          </p:cNvSpPr>
          <p:nvPr>
            <p:ph type="title" hasCustomPrompt="1"/>
          </p:nvPr>
        </p:nvSpPr>
        <p:spPr>
          <a:xfrm>
            <a:off x="6318813" y="4106475"/>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dirty="0"/>
              <a:t>Thank You</a:t>
            </a:r>
          </a:p>
        </p:txBody>
      </p:sp>
      <p:sp>
        <p:nvSpPr>
          <p:cNvPr id="16" name="TextBox 15">
            <a:extLst>
              <a:ext uri="{FF2B5EF4-FFF2-40B4-BE49-F238E27FC236}">
                <a16:creationId xmlns:a16="http://schemas.microsoft.com/office/drawing/2014/main" id="{D39DEF92-D646-A54C-9023-4094659B4164}"/>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Arch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Salutation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32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Presenter Info</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436480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ED499-CA3A-AF4E-8CF2-1B9CA3903D94}"/>
              </a:ext>
            </a:extLst>
          </p:cNvPr>
          <p:cNvSpPr>
            <a:spLocks noGrp="1"/>
          </p:cNvSpPr>
          <p:nvPr>
            <p:ph type="sldNum" sz="quarter" idx="10"/>
          </p:nvPr>
        </p:nvSpPr>
        <p:spPr/>
        <p:txBody>
          <a:bodyPr/>
          <a:lstStyle>
            <a:lvl1pPr>
              <a:defRPr b="0" i="0">
                <a:latin typeface="Girl Scout Text Book" panose="02020003000000000000" pitchFamily="18" charset="0"/>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5484806-7E81-5E43-911C-AC2B6D039613}"/>
              </a:ext>
            </a:extLst>
          </p:cNvPr>
          <p:cNvSpPr>
            <a:spLocks noGrp="1"/>
          </p:cNvSpPr>
          <p:nvPr>
            <p:ph type="ftr" sz="quarter" idx="11"/>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Rounded Rectangle 8">
            <a:extLst>
              <a:ext uri="{FF2B5EF4-FFF2-40B4-BE49-F238E27FC236}">
                <a16:creationId xmlns:a16="http://schemas.microsoft.com/office/drawing/2014/main" id="{DFE5ADAA-BA61-114D-AF70-D9759172C38A}"/>
              </a:ext>
            </a:extLst>
          </p:cNvPr>
          <p:cNvSpPr/>
          <p:nvPr userDrawn="1"/>
        </p:nvSpPr>
        <p:spPr>
          <a:xfrm>
            <a:off x="2946400" y="6134546"/>
            <a:ext cx="6299200" cy="433493"/>
          </a:xfrm>
          <a:prstGeom prst="roundRect">
            <a:avLst>
              <a:gd name="adj" fmla="val 115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Text Book" panose="02020003000000000000" pitchFamily="18" charset="0"/>
            </a:endParaRPr>
          </a:p>
        </p:txBody>
      </p:sp>
      <p:sp>
        <p:nvSpPr>
          <p:cNvPr id="11" name="Text Placeholder 2">
            <a:extLst>
              <a:ext uri="{FF2B5EF4-FFF2-40B4-BE49-F238E27FC236}">
                <a16:creationId xmlns:a16="http://schemas.microsoft.com/office/drawing/2014/main" id="{8F792445-A5CC-F34D-9ED0-F26D0F63AC75}"/>
              </a:ext>
            </a:extLst>
          </p:cNvPr>
          <p:cNvSpPr txBox="1">
            <a:spLocks/>
          </p:cNvSpPr>
          <p:nvPr userDrawn="1"/>
        </p:nvSpPr>
        <p:spPr>
          <a:xfrm>
            <a:off x="758345" y="5612217"/>
            <a:ext cx="4592548" cy="342900"/>
          </a:xfrm>
          <a:prstGeom prst="rect">
            <a:avLst/>
          </a:prstGeom>
        </p:spPr>
        <p:txBody>
          <a:bodyPr vert="horz" lIns="121920" tIns="60960" rIns="121920" bIns="60960" rtlCol="0" anchor="b">
            <a:noAutofit/>
          </a:bodyPr>
          <a:lstStyle>
            <a:lvl1pPr marL="0" indent="0" algn="l" defTabSz="685783" rtl="0" eaLnBrk="1" latinLnBrk="0" hangingPunct="1">
              <a:lnSpc>
                <a:spcPct val="100000"/>
              </a:lnSpc>
              <a:spcBef>
                <a:spcPts val="750"/>
              </a:spcBef>
              <a:buFont typeface="Arial" panose="020B0604020202020204" pitchFamily="34" charset="0"/>
              <a:buNone/>
              <a:defRPr sz="1000" b="0" i="0" kern="1200">
                <a:solidFill>
                  <a:schemeClr val="tx1"/>
                </a:solidFill>
                <a:latin typeface="Girl Scout Display Light"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Display Light"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Display Light"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333" b="0" i="0" dirty="0">
                <a:solidFill>
                  <a:srgbClr val="FF0000"/>
                </a:solidFill>
                <a:latin typeface="Girl Scout Text Medium" panose="02020003000000000000" pitchFamily="18" charset="0"/>
              </a:rPr>
              <a:t>UNDER NO CIRCUMSTANCES SHOULD YOU APPLY TEXT ON TOP OF OR WITHIN THE TREFOIL SHAPE</a:t>
            </a:r>
          </a:p>
        </p:txBody>
      </p:sp>
      <p:pic>
        <p:nvPicPr>
          <p:cNvPr id="14" name="Graphic 13">
            <a:extLst>
              <a:ext uri="{FF2B5EF4-FFF2-40B4-BE49-F238E27FC236}">
                <a16:creationId xmlns:a16="http://schemas.microsoft.com/office/drawing/2014/main" id="{2A42C327-5107-E44A-B6FD-25169218982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7691" y="1502415"/>
            <a:ext cx="4093853" cy="3836895"/>
          </a:xfrm>
          <a:prstGeom prst="rect">
            <a:avLst/>
          </a:prstGeom>
        </p:spPr>
      </p:pic>
      <p:pic>
        <p:nvPicPr>
          <p:cNvPr id="15" name="Graphic 14">
            <a:extLst>
              <a:ext uri="{FF2B5EF4-FFF2-40B4-BE49-F238E27FC236}">
                <a16:creationId xmlns:a16="http://schemas.microsoft.com/office/drawing/2014/main" id="{59BD70CD-F689-5346-91E4-45F8AFB0359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74782" y="2206619"/>
            <a:ext cx="913764" cy="1037165"/>
          </a:xfrm>
          <a:prstGeom prst="rect">
            <a:avLst/>
          </a:prstGeom>
        </p:spPr>
      </p:pic>
      <p:pic>
        <p:nvPicPr>
          <p:cNvPr id="16" name="Graphic 15">
            <a:extLst>
              <a:ext uri="{FF2B5EF4-FFF2-40B4-BE49-F238E27FC236}">
                <a16:creationId xmlns:a16="http://schemas.microsoft.com/office/drawing/2014/main" id="{280FF40C-CA02-0245-909D-42433D99C52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99515" y="931020"/>
            <a:ext cx="1037165" cy="1037165"/>
          </a:xfrm>
          <a:prstGeom prst="rect">
            <a:avLst/>
          </a:prstGeom>
        </p:spPr>
      </p:pic>
      <p:pic>
        <p:nvPicPr>
          <p:cNvPr id="17" name="Graphic 16">
            <a:extLst>
              <a:ext uri="{FF2B5EF4-FFF2-40B4-BE49-F238E27FC236}">
                <a16:creationId xmlns:a16="http://schemas.microsoft.com/office/drawing/2014/main" id="{31DCBC83-3E80-744D-8A63-024002BCA860}"/>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32160" y="931020"/>
            <a:ext cx="762752" cy="1037165"/>
          </a:xfrm>
          <a:prstGeom prst="rect">
            <a:avLst/>
          </a:prstGeom>
        </p:spPr>
      </p:pic>
      <p:pic>
        <p:nvPicPr>
          <p:cNvPr id="18" name="Graphic 17">
            <a:extLst>
              <a:ext uri="{FF2B5EF4-FFF2-40B4-BE49-F238E27FC236}">
                <a16:creationId xmlns:a16="http://schemas.microsoft.com/office/drawing/2014/main" id="{2935DB4E-C3FB-284F-BB90-4FD0149CE511}"/>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82814" y="931020"/>
            <a:ext cx="1037165" cy="1037165"/>
          </a:xfrm>
          <a:prstGeom prst="rect">
            <a:avLst/>
          </a:prstGeom>
        </p:spPr>
      </p:pic>
      <p:pic>
        <p:nvPicPr>
          <p:cNvPr id="19" name="Graphic 18">
            <a:extLst>
              <a:ext uri="{FF2B5EF4-FFF2-40B4-BE49-F238E27FC236}">
                <a16:creationId xmlns:a16="http://schemas.microsoft.com/office/drawing/2014/main" id="{C72BEEA8-3086-3D4C-8491-58424E398EAA}"/>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201466" y="931020"/>
            <a:ext cx="832076" cy="1037165"/>
          </a:xfrm>
          <a:prstGeom prst="rect">
            <a:avLst/>
          </a:prstGeom>
        </p:spPr>
      </p:pic>
      <p:pic>
        <p:nvPicPr>
          <p:cNvPr id="20" name="Graphic 19">
            <a:extLst>
              <a:ext uri="{FF2B5EF4-FFF2-40B4-BE49-F238E27FC236}">
                <a16:creationId xmlns:a16="http://schemas.microsoft.com/office/drawing/2014/main" id="{55B63742-BDE1-2D46-9675-0603912D352F}"/>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205680" y="2420155"/>
            <a:ext cx="1037165" cy="624069"/>
          </a:xfrm>
          <a:prstGeom prst="rect">
            <a:avLst/>
          </a:prstGeom>
        </p:spPr>
      </p:pic>
      <p:pic>
        <p:nvPicPr>
          <p:cNvPr id="21" name="Graphic 20">
            <a:extLst>
              <a:ext uri="{FF2B5EF4-FFF2-40B4-BE49-F238E27FC236}">
                <a16:creationId xmlns:a16="http://schemas.microsoft.com/office/drawing/2014/main" id="{37A540E8-693B-9C4D-8B4E-0B700CEF629E}"/>
              </a:ext>
            </a:extLst>
          </p:cNvPr>
          <p:cNvPicPr>
            <a:picLocks noChangeAspect="1"/>
          </p:cNvPicPr>
          <p:nvPr userDrawn="1"/>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95557" y="2206619"/>
            <a:ext cx="834177" cy="1037165"/>
          </a:xfrm>
          <a:prstGeom prst="rect">
            <a:avLst/>
          </a:prstGeom>
        </p:spPr>
      </p:pic>
      <p:pic>
        <p:nvPicPr>
          <p:cNvPr id="22" name="Graphic 21">
            <a:extLst>
              <a:ext uri="{FF2B5EF4-FFF2-40B4-BE49-F238E27FC236}">
                <a16:creationId xmlns:a16="http://schemas.microsoft.com/office/drawing/2014/main" id="{0913CF30-80AA-AC41-A733-0B6146023AF8}"/>
              </a:ext>
            </a:extLst>
          </p:cNvPr>
          <p:cNvPicPr>
            <a:picLocks noChangeAspect="1"/>
          </p:cNvPicPr>
          <p:nvPr userDrawn="1"/>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682814" y="2422059"/>
            <a:ext cx="1037165" cy="653415"/>
          </a:xfrm>
          <a:prstGeom prst="rect">
            <a:avLst/>
          </a:prstGeom>
        </p:spPr>
      </p:pic>
      <p:pic>
        <p:nvPicPr>
          <p:cNvPr id="23" name="Graphic 22">
            <a:extLst>
              <a:ext uri="{FF2B5EF4-FFF2-40B4-BE49-F238E27FC236}">
                <a16:creationId xmlns:a16="http://schemas.microsoft.com/office/drawing/2014/main" id="{1B1038DB-EDD6-FD4D-9804-6AC07986C29C}"/>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812389" y="3484762"/>
            <a:ext cx="1037165" cy="1037165"/>
          </a:xfrm>
          <a:prstGeom prst="rect">
            <a:avLst/>
          </a:prstGeom>
        </p:spPr>
      </p:pic>
      <p:pic>
        <p:nvPicPr>
          <p:cNvPr id="24" name="Graphic 23">
            <a:extLst>
              <a:ext uri="{FF2B5EF4-FFF2-40B4-BE49-F238E27FC236}">
                <a16:creationId xmlns:a16="http://schemas.microsoft.com/office/drawing/2014/main" id="{87FDD43F-C450-4C49-A5FF-F41C91A91F7C}"/>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7214765" y="3448535"/>
            <a:ext cx="1037165" cy="1037165"/>
          </a:xfrm>
          <a:prstGeom prst="rect">
            <a:avLst/>
          </a:prstGeom>
        </p:spPr>
      </p:pic>
      <p:pic>
        <p:nvPicPr>
          <p:cNvPr id="25" name="Graphic 24">
            <a:extLst>
              <a:ext uri="{FF2B5EF4-FFF2-40B4-BE49-F238E27FC236}">
                <a16:creationId xmlns:a16="http://schemas.microsoft.com/office/drawing/2014/main" id="{4AFF7ABF-B88C-CA4D-909B-9BC2AD3987E6}"/>
              </a:ext>
            </a:extLst>
          </p:cNvPr>
          <p:cNvPicPr>
            <a:picLocks noChangeAspect="1"/>
          </p:cNvPicPr>
          <p:nvPr userDrawn="1"/>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8685006" y="3418031"/>
            <a:ext cx="1032783" cy="1037165"/>
          </a:xfrm>
          <a:prstGeom prst="rect">
            <a:avLst/>
          </a:prstGeom>
        </p:spPr>
      </p:pic>
      <p:pic>
        <p:nvPicPr>
          <p:cNvPr id="26" name="Graphic 25">
            <a:extLst>
              <a:ext uri="{FF2B5EF4-FFF2-40B4-BE49-F238E27FC236}">
                <a16:creationId xmlns:a16="http://schemas.microsoft.com/office/drawing/2014/main" id="{5CDB764B-BE61-7041-8C07-6BC064605140}"/>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5797138" y="4783874"/>
            <a:ext cx="1037165" cy="1037165"/>
          </a:xfrm>
          <a:prstGeom prst="rect">
            <a:avLst/>
          </a:prstGeom>
        </p:spPr>
      </p:pic>
      <p:pic>
        <p:nvPicPr>
          <p:cNvPr id="27" name="Graphic 26">
            <a:extLst>
              <a:ext uri="{FF2B5EF4-FFF2-40B4-BE49-F238E27FC236}">
                <a16:creationId xmlns:a16="http://schemas.microsoft.com/office/drawing/2014/main" id="{FE69AE22-F889-D849-A9EF-26FC03C7C32C}"/>
              </a:ext>
            </a:extLst>
          </p:cNvPr>
          <p:cNvPicPr>
            <a:picLocks noChangeAspect="1"/>
          </p:cNvPicPr>
          <p:nvPr userDrawn="1"/>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7249508" y="5030494"/>
            <a:ext cx="1037165" cy="513420"/>
          </a:xfrm>
          <a:prstGeom prst="rect">
            <a:avLst/>
          </a:prstGeom>
        </p:spPr>
      </p:pic>
      <p:pic>
        <p:nvPicPr>
          <p:cNvPr id="28" name="Graphic 27">
            <a:extLst>
              <a:ext uri="{FF2B5EF4-FFF2-40B4-BE49-F238E27FC236}">
                <a16:creationId xmlns:a16="http://schemas.microsoft.com/office/drawing/2014/main" id="{DA00B458-D49A-4D4F-AD31-3AFA6EE8FD47}"/>
              </a:ext>
            </a:extLst>
          </p:cNvPr>
          <p:cNvPicPr>
            <a:picLocks noChangeAspect="1"/>
          </p:cNvPicPr>
          <p:nvPr userDrawn="1"/>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8629466" y="4736209"/>
            <a:ext cx="1119833" cy="952576"/>
          </a:xfrm>
          <a:prstGeom prst="rect">
            <a:avLst/>
          </a:prstGeom>
        </p:spPr>
      </p:pic>
      <p:pic>
        <p:nvPicPr>
          <p:cNvPr id="29" name="Graphic 28">
            <a:extLst>
              <a:ext uri="{FF2B5EF4-FFF2-40B4-BE49-F238E27FC236}">
                <a16:creationId xmlns:a16="http://schemas.microsoft.com/office/drawing/2014/main" id="{82C73C2C-4091-4241-AB9A-9ADAA0144E02}"/>
              </a:ext>
            </a:extLst>
          </p:cNvPr>
          <p:cNvPicPr>
            <a:picLocks noChangeAspect="1"/>
          </p:cNvPicPr>
          <p:nvPr userDrawn="1"/>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10130673" y="4620415"/>
            <a:ext cx="854697" cy="1068371"/>
          </a:xfrm>
          <a:prstGeom prst="rect">
            <a:avLst/>
          </a:prstGeom>
        </p:spPr>
      </p:pic>
      <p:pic>
        <p:nvPicPr>
          <p:cNvPr id="30" name="Graphic 29">
            <a:extLst>
              <a:ext uri="{FF2B5EF4-FFF2-40B4-BE49-F238E27FC236}">
                <a16:creationId xmlns:a16="http://schemas.microsoft.com/office/drawing/2014/main" id="{5CFD440F-EF02-2847-BB85-3D91B2DAA8E1}"/>
              </a:ext>
            </a:extLst>
          </p:cNvPr>
          <p:cNvPicPr>
            <a:picLocks noChangeAspect="1"/>
          </p:cNvPicPr>
          <p:nvPr userDrawn="1"/>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10086462" y="3763120"/>
            <a:ext cx="1037165" cy="371785"/>
          </a:xfrm>
          <a:prstGeom prst="rect">
            <a:avLst/>
          </a:prstGeom>
        </p:spPr>
      </p:pic>
      <p:sp>
        <p:nvSpPr>
          <p:cNvPr id="31" name="Text Placeholder 2">
            <a:extLst>
              <a:ext uri="{FF2B5EF4-FFF2-40B4-BE49-F238E27FC236}">
                <a16:creationId xmlns:a16="http://schemas.microsoft.com/office/drawing/2014/main" id="{52FAEE7D-D662-6A4A-B330-C5E385807161}"/>
              </a:ext>
            </a:extLst>
          </p:cNvPr>
          <p:cNvSpPr txBox="1">
            <a:spLocks/>
          </p:cNvSpPr>
          <p:nvPr userDrawn="1"/>
        </p:nvSpPr>
        <p:spPr>
          <a:xfrm>
            <a:off x="758345" y="1003441"/>
            <a:ext cx="4592548" cy="342900"/>
          </a:xfrm>
          <a:prstGeom prst="rect">
            <a:avLst/>
          </a:prstGeom>
        </p:spPr>
        <p:txBody>
          <a:bodyPr vert="horz" lIns="121920" tIns="60960" rIns="121920" bIns="60960" rtlCol="0" anchor="b">
            <a:noAutofit/>
          </a:bodyPr>
          <a:lstStyle>
            <a:lvl1pPr marL="0" indent="0" algn="l" defTabSz="685783" rtl="0" eaLnBrk="1" latinLnBrk="0" hangingPunct="1">
              <a:lnSpc>
                <a:spcPct val="100000"/>
              </a:lnSpc>
              <a:spcBef>
                <a:spcPts val="750"/>
              </a:spcBef>
              <a:buFont typeface="Arial" panose="020B0604020202020204" pitchFamily="34" charset="0"/>
              <a:buNone/>
              <a:defRPr sz="1000" b="0" i="0" kern="1200">
                <a:solidFill>
                  <a:schemeClr val="tx1"/>
                </a:solidFill>
                <a:latin typeface="Girl Scout Display Light"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Display Light"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Display Light"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333" b="0" i="0" dirty="0">
                <a:solidFill>
                  <a:schemeClr val="bg2"/>
                </a:solidFill>
                <a:latin typeface="Girl Scout Text Book" panose="02020003000000000000" pitchFamily="18" charset="0"/>
              </a:rPr>
              <a:t>Dotted lines represent proper shape proportions only</a:t>
            </a:r>
          </a:p>
        </p:txBody>
      </p:sp>
      <p:sp>
        <p:nvSpPr>
          <p:cNvPr id="32" name="TextBox 31">
            <a:extLst>
              <a:ext uri="{FF2B5EF4-FFF2-40B4-BE49-F238E27FC236}">
                <a16:creationId xmlns:a16="http://schemas.microsoft.com/office/drawing/2014/main" id="{0728CDBF-9C00-3F42-BEE0-A50094A12429}"/>
              </a:ext>
            </a:extLst>
          </p:cNvPr>
          <p:cNvSpPr txBox="1"/>
          <p:nvPr userDrawn="1"/>
        </p:nvSpPr>
        <p:spPr>
          <a:xfrm>
            <a:off x="0" y="0"/>
            <a:ext cx="12192000" cy="1043232"/>
          </a:xfrm>
          <a:prstGeom prst="rect">
            <a:avLst/>
          </a:prstGeom>
          <a:noFill/>
          <a:ln>
            <a:noFill/>
          </a:ln>
        </p:spPr>
        <p:txBody>
          <a:bodyPr vert="horz" wrap="square" lIns="121920" tIns="60960" rIns="121920" bIns="60960" rtlCol="0" anchor="ctr">
            <a:noAutofit/>
          </a:body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67" b="1" i="0" u="none" strike="noStrike" kern="1200" cap="none" spc="0" normalizeH="0" baseline="0" noProof="0" dirty="0">
                <a:ln>
                  <a:noFill/>
                </a:ln>
                <a:solidFill>
                  <a:srgbClr val="000000"/>
                </a:solidFill>
                <a:effectLst/>
                <a:uLnTx/>
                <a:uFillTx/>
                <a:latin typeface="Girl Scout Text Book" panose="02020003000000000000" pitchFamily="18" charset="0"/>
                <a:ea typeface="+mn-ea"/>
                <a:cs typeface="+mn-cs"/>
              </a:rPr>
              <a:t>Girl Scout Brand Asset Library. </a:t>
            </a:r>
            <a:r>
              <a:rPr kumimoji="0" lang="en-US" sz="1467" b="0" i="0" u="none" strike="noStrike" kern="1200" cap="none" spc="0" normalizeH="0" baseline="0" noProof="0" dirty="0">
                <a:ln>
                  <a:noFill/>
                </a:ln>
                <a:solidFill>
                  <a:srgbClr val="000000"/>
                </a:solidFill>
                <a:effectLst/>
                <a:uLnTx/>
                <a:uFillTx/>
                <a:latin typeface="Girl Scout Text Book" panose="02020003000000000000" pitchFamily="18" charset="0"/>
                <a:ea typeface="+mn-ea"/>
                <a:cs typeface="+mn-cs"/>
              </a:rPr>
              <a:t>Change shape color in “Shape Format” options. Resize shapes proportionally.</a:t>
            </a:r>
          </a:p>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67" b="0" i="0" u="none" strike="noStrike" kern="1200" cap="none" spc="0" normalizeH="0" baseline="0" noProof="0" dirty="0">
                <a:ln>
                  <a:noFill/>
                </a:ln>
                <a:solidFill>
                  <a:srgbClr val="FF0000"/>
                </a:solidFill>
                <a:effectLst/>
                <a:uLnTx/>
                <a:uFillTx/>
                <a:latin typeface="Girl Scout Text Medium" panose="02020003000000000000" pitchFamily="18" charset="0"/>
                <a:ea typeface="+mn-ea"/>
                <a:cs typeface="+mn-cs"/>
              </a:rPr>
              <a:t>Do not stretch or outline shapes. </a:t>
            </a:r>
          </a:p>
        </p:txBody>
      </p:sp>
    </p:spTree>
    <p:extLst>
      <p:ext uri="{BB962C8B-B14F-4D97-AF65-F5344CB8AC3E}">
        <p14:creationId xmlns:p14="http://schemas.microsoft.com/office/powerpoint/2010/main" val="120840289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2" name="TextBox 11">
            <a:extLst>
              <a:ext uri="{FF2B5EF4-FFF2-40B4-BE49-F238E27FC236}">
                <a16:creationId xmlns:a16="http://schemas.microsoft.com/office/drawing/2014/main" id="{28367C75-B0FA-E14E-8B96-6A72197004ED}"/>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Blank Slide (Girl Scout Green)</a:t>
            </a: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3" name="TextBox 12">
            <a:extLst>
              <a:ext uri="{FF2B5EF4-FFF2-40B4-BE49-F238E27FC236}">
                <a16:creationId xmlns:a16="http://schemas.microsoft.com/office/drawing/2014/main" id="{044A07E0-D92F-8040-9AFA-DEC2FCF49F89}"/>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1965230172"/>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ED499-CA3A-AF4E-8CF2-1B9CA3903D94}"/>
              </a:ext>
            </a:extLst>
          </p:cNvPr>
          <p:cNvSpPr>
            <a:spLocks noGrp="1"/>
          </p:cNvSpPr>
          <p:nvPr>
            <p:ph type="sldNum" sz="quarter" idx="10"/>
          </p:nvPr>
        </p:nvSpPr>
        <p:spPr/>
        <p:txBody>
          <a:bodyPr/>
          <a:lstStyle>
            <a:lvl1pPr>
              <a:defRPr b="0" i="0">
                <a:latin typeface="Girl Scout Text Book" panose="02020003000000000000" pitchFamily="18" charset="0"/>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5484806-7E81-5E43-911C-AC2B6D039613}"/>
              </a:ext>
            </a:extLst>
          </p:cNvPr>
          <p:cNvSpPr>
            <a:spLocks noGrp="1"/>
          </p:cNvSpPr>
          <p:nvPr>
            <p:ph type="ftr" sz="quarter" idx="11"/>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6" name="TextBox 25">
            <a:extLst>
              <a:ext uri="{FF2B5EF4-FFF2-40B4-BE49-F238E27FC236}">
                <a16:creationId xmlns:a16="http://schemas.microsoft.com/office/drawing/2014/main" id="{189C5860-EF9F-DF46-A777-D70FBBF51258}"/>
              </a:ext>
            </a:extLst>
          </p:cNvPr>
          <p:cNvSpPr txBox="1"/>
          <p:nvPr userDrawn="1"/>
        </p:nvSpPr>
        <p:spPr>
          <a:xfrm>
            <a:off x="0" y="0"/>
            <a:ext cx="12192000" cy="1043232"/>
          </a:xfrm>
          <a:prstGeom prst="rect">
            <a:avLst/>
          </a:prstGeom>
          <a:noFill/>
          <a:ln>
            <a:noFill/>
          </a:ln>
        </p:spPr>
        <p:txBody>
          <a:bodyPr vert="horz" wrap="square" lIns="121920" tIns="60960" rIns="121920" bIns="60960" rtlCol="0" anchor="ctr">
            <a:noAutofit/>
          </a:body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67" b="1" i="0" u="none" strike="noStrike" kern="1200" cap="none" spc="0" normalizeH="0" baseline="0" noProof="0" dirty="0">
                <a:ln>
                  <a:noFill/>
                </a:ln>
                <a:solidFill>
                  <a:srgbClr val="000000"/>
                </a:solidFill>
                <a:effectLst/>
                <a:uLnTx/>
                <a:uFillTx/>
                <a:latin typeface="Girl Scout Text Book" panose="02020003000000000000" pitchFamily="18" charset="0"/>
                <a:ea typeface="+mn-ea"/>
                <a:cs typeface="+mn-cs"/>
              </a:rPr>
              <a:t>Girl Scout Brand Asset Library. </a:t>
            </a:r>
            <a:r>
              <a:rPr kumimoji="0" lang="en-US" sz="1467" b="0" i="0" u="none" strike="noStrike" kern="1200" cap="none" spc="0" normalizeH="0" baseline="0" noProof="0" dirty="0">
                <a:ln>
                  <a:noFill/>
                </a:ln>
                <a:solidFill>
                  <a:srgbClr val="000000"/>
                </a:solidFill>
                <a:effectLst/>
                <a:uLnTx/>
                <a:uFillTx/>
                <a:latin typeface="Girl Scout Text Book" panose="02020003000000000000" pitchFamily="18" charset="0"/>
                <a:ea typeface="+mn-ea"/>
                <a:cs typeface="+mn-cs"/>
              </a:rPr>
              <a:t>Change icon line color in “Shape Format” options. Resize icons proportionally.</a:t>
            </a:r>
          </a:p>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67" b="0" i="0" u="none" strike="noStrike" kern="1200" cap="none" spc="0" normalizeH="0" baseline="0" noProof="0" dirty="0">
                <a:ln>
                  <a:noFill/>
                </a:ln>
                <a:solidFill>
                  <a:srgbClr val="FF0000"/>
                </a:solidFill>
                <a:effectLst/>
                <a:uLnTx/>
                <a:uFillTx/>
                <a:latin typeface="Girl Scout Text Medium" panose="02020003000000000000" pitchFamily="18" charset="0"/>
                <a:ea typeface="+mn-ea"/>
                <a:cs typeface="+mn-cs"/>
              </a:rPr>
              <a:t>Do not stretch, outline or fill-in assets</a:t>
            </a:r>
            <a:r>
              <a:rPr kumimoji="0" lang="en-US" sz="1467" b="0" i="0" u="none" strike="noStrike" kern="1200" cap="none" spc="0" normalizeH="0" baseline="0" noProof="0" dirty="0">
                <a:ln>
                  <a:noFill/>
                </a:ln>
                <a:solidFill>
                  <a:srgbClr val="FF0000"/>
                </a:solidFill>
                <a:effectLst/>
                <a:uLnTx/>
                <a:uFillTx/>
                <a:latin typeface="Girl Scout Text Book" panose="02020003000000000000" pitchFamily="18" charset="0"/>
                <a:ea typeface="+mn-ea"/>
                <a:cs typeface="+mn-cs"/>
              </a:rPr>
              <a:t>. </a:t>
            </a:r>
          </a:p>
        </p:txBody>
      </p:sp>
      <p:sp>
        <p:nvSpPr>
          <p:cNvPr id="36" name="Text Placeholder 2">
            <a:extLst>
              <a:ext uri="{FF2B5EF4-FFF2-40B4-BE49-F238E27FC236}">
                <a16:creationId xmlns:a16="http://schemas.microsoft.com/office/drawing/2014/main" id="{65DDFAA1-48C1-1D4A-AAE1-1FD20CB2E853}"/>
              </a:ext>
            </a:extLst>
          </p:cNvPr>
          <p:cNvSpPr txBox="1">
            <a:spLocks/>
          </p:cNvSpPr>
          <p:nvPr userDrawn="1"/>
        </p:nvSpPr>
        <p:spPr>
          <a:xfrm>
            <a:off x="1121073" y="985287"/>
            <a:ext cx="4592548" cy="342900"/>
          </a:xfrm>
          <a:prstGeom prst="rect">
            <a:avLst/>
          </a:prstGeom>
        </p:spPr>
        <p:txBody>
          <a:bodyPr vert="horz" lIns="121920" tIns="60960" rIns="121920" bIns="60960" rtlCol="0" anchor="b">
            <a:noAutofit/>
          </a:bodyPr>
          <a:lstStyle>
            <a:lvl1pPr marL="0" indent="0" algn="l" defTabSz="685783" rtl="0" eaLnBrk="1" latinLnBrk="0" hangingPunct="1">
              <a:lnSpc>
                <a:spcPct val="100000"/>
              </a:lnSpc>
              <a:spcBef>
                <a:spcPts val="750"/>
              </a:spcBef>
              <a:buFont typeface="Arial" panose="020B0604020202020204" pitchFamily="34" charset="0"/>
              <a:buNone/>
              <a:defRPr sz="1000" b="0" i="0" kern="1200">
                <a:solidFill>
                  <a:schemeClr val="tx1"/>
                </a:solidFill>
                <a:latin typeface="Girl Scout Display Light"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Display Light"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Display Light"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333" b="0" i="0" dirty="0">
                <a:solidFill>
                  <a:schemeClr val="bg2"/>
                </a:solidFill>
                <a:latin typeface="Girl Scout Text Book" panose="02020003000000000000" pitchFamily="18" charset="0"/>
              </a:rPr>
              <a:t>Dotted lines represent proper icon proportions only</a:t>
            </a:r>
          </a:p>
        </p:txBody>
      </p:sp>
      <p:sp>
        <p:nvSpPr>
          <p:cNvPr id="35" name="Rounded Rectangle 34">
            <a:extLst>
              <a:ext uri="{FF2B5EF4-FFF2-40B4-BE49-F238E27FC236}">
                <a16:creationId xmlns:a16="http://schemas.microsoft.com/office/drawing/2014/main" id="{667C6D30-C491-4748-BEBD-368D368544D9}"/>
              </a:ext>
            </a:extLst>
          </p:cNvPr>
          <p:cNvSpPr/>
          <p:nvPr userDrawn="1"/>
        </p:nvSpPr>
        <p:spPr>
          <a:xfrm>
            <a:off x="2946400" y="6134546"/>
            <a:ext cx="6299200" cy="433493"/>
          </a:xfrm>
          <a:prstGeom prst="roundRect">
            <a:avLst>
              <a:gd name="adj" fmla="val 115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Text Book" panose="02020003000000000000" pitchFamily="18" charset="0"/>
            </a:endParaRPr>
          </a:p>
        </p:txBody>
      </p:sp>
      <p:grpSp>
        <p:nvGrpSpPr>
          <p:cNvPr id="37" name="Group 36">
            <a:extLst>
              <a:ext uri="{FF2B5EF4-FFF2-40B4-BE49-F238E27FC236}">
                <a16:creationId xmlns:a16="http://schemas.microsoft.com/office/drawing/2014/main" id="{B5C56E78-A679-8C40-A087-0E392010E8A9}"/>
              </a:ext>
            </a:extLst>
          </p:cNvPr>
          <p:cNvGrpSpPr/>
          <p:nvPr userDrawn="1"/>
        </p:nvGrpSpPr>
        <p:grpSpPr>
          <a:xfrm>
            <a:off x="1132672" y="1446698"/>
            <a:ext cx="4360427" cy="4193205"/>
            <a:chOff x="767457" y="1190285"/>
            <a:chExt cx="3900074" cy="3750508"/>
          </a:xfrm>
          <a:noFill/>
        </p:grpSpPr>
        <p:pic>
          <p:nvPicPr>
            <p:cNvPr id="38" name="Graphic 37">
              <a:extLst>
                <a:ext uri="{FF2B5EF4-FFF2-40B4-BE49-F238E27FC236}">
                  <a16:creationId xmlns:a16="http://schemas.microsoft.com/office/drawing/2014/main" id="{EB85287B-9593-ED42-AC36-810D13374E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9808" y="4025717"/>
              <a:ext cx="915076" cy="915076"/>
            </a:xfrm>
            <a:prstGeom prst="rect">
              <a:avLst/>
            </a:prstGeom>
          </p:spPr>
        </p:pic>
        <p:pic>
          <p:nvPicPr>
            <p:cNvPr id="39" name="Graphic 38">
              <a:extLst>
                <a:ext uri="{FF2B5EF4-FFF2-40B4-BE49-F238E27FC236}">
                  <a16:creationId xmlns:a16="http://schemas.microsoft.com/office/drawing/2014/main" id="{6D8E7509-DC90-E749-9633-FC73D18AC5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74780" y="2589730"/>
              <a:ext cx="1047370" cy="1047370"/>
            </a:xfrm>
            <a:prstGeom prst="rect">
              <a:avLst/>
            </a:prstGeom>
          </p:spPr>
        </p:pic>
        <p:pic>
          <p:nvPicPr>
            <p:cNvPr id="40" name="Graphic 39">
              <a:extLst>
                <a:ext uri="{FF2B5EF4-FFF2-40B4-BE49-F238E27FC236}">
                  <a16:creationId xmlns:a16="http://schemas.microsoft.com/office/drawing/2014/main" id="{8CED6804-8C94-6B4B-95AE-9130305AA9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3767" y="2722024"/>
              <a:ext cx="915076" cy="915076"/>
            </a:xfrm>
            <a:prstGeom prst="rect">
              <a:avLst/>
            </a:prstGeom>
          </p:spPr>
        </p:pic>
        <p:pic>
          <p:nvPicPr>
            <p:cNvPr id="41" name="Graphic 40">
              <a:extLst>
                <a:ext uri="{FF2B5EF4-FFF2-40B4-BE49-F238E27FC236}">
                  <a16:creationId xmlns:a16="http://schemas.microsoft.com/office/drawing/2014/main" id="{A9FBF192-0141-BD4A-9E84-486B64B56E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7457" y="4025717"/>
              <a:ext cx="1022249" cy="915076"/>
            </a:xfrm>
            <a:prstGeom prst="rect">
              <a:avLst/>
            </a:prstGeom>
          </p:spPr>
        </p:pic>
        <p:pic>
          <p:nvPicPr>
            <p:cNvPr id="42" name="Graphic 41">
              <a:extLst>
                <a:ext uri="{FF2B5EF4-FFF2-40B4-BE49-F238E27FC236}">
                  <a16:creationId xmlns:a16="http://schemas.microsoft.com/office/drawing/2014/main" id="{726EF16B-3B57-5444-A9F6-EFC2BE2CE0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79926" y="4114567"/>
              <a:ext cx="1234987" cy="826224"/>
            </a:xfrm>
            <a:prstGeom prst="rect">
              <a:avLst/>
            </a:prstGeom>
          </p:spPr>
        </p:pic>
        <p:pic>
          <p:nvPicPr>
            <p:cNvPr id="43" name="Graphic 42">
              <a:extLst>
                <a:ext uri="{FF2B5EF4-FFF2-40B4-BE49-F238E27FC236}">
                  <a16:creationId xmlns:a16="http://schemas.microsoft.com/office/drawing/2014/main" id="{A6F2B400-BB8D-1044-A7D4-5B9F8AE27E1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41335" y="2615470"/>
              <a:ext cx="900340" cy="1030117"/>
            </a:xfrm>
            <a:prstGeom prst="rect">
              <a:avLst/>
            </a:prstGeom>
          </p:spPr>
        </p:pic>
        <p:pic>
          <p:nvPicPr>
            <p:cNvPr id="44" name="Graphic 43">
              <a:extLst>
                <a:ext uri="{FF2B5EF4-FFF2-40B4-BE49-F238E27FC236}">
                  <a16:creationId xmlns:a16="http://schemas.microsoft.com/office/drawing/2014/main" id="{48FDBA7F-DFD3-C342-AABA-B053FB2BCF3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23190" y="1190285"/>
              <a:ext cx="1044341" cy="912700"/>
            </a:xfrm>
            <a:prstGeom prst="rect">
              <a:avLst/>
            </a:prstGeom>
          </p:spPr>
        </p:pic>
        <p:pic>
          <p:nvPicPr>
            <p:cNvPr id="45" name="Graphic 44">
              <a:extLst>
                <a:ext uri="{FF2B5EF4-FFF2-40B4-BE49-F238E27FC236}">
                  <a16:creationId xmlns:a16="http://schemas.microsoft.com/office/drawing/2014/main" id="{AE382AC7-4A8A-8141-9F67-5B06D5AF850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74702" y="1216192"/>
              <a:ext cx="915075" cy="915075"/>
            </a:xfrm>
            <a:prstGeom prst="rect">
              <a:avLst/>
            </a:prstGeom>
          </p:spPr>
        </p:pic>
        <p:pic>
          <p:nvPicPr>
            <p:cNvPr id="46" name="Graphic 45">
              <a:extLst>
                <a:ext uri="{FF2B5EF4-FFF2-40B4-BE49-F238E27FC236}">
                  <a16:creationId xmlns:a16="http://schemas.microsoft.com/office/drawing/2014/main" id="{8F00F235-90C1-4348-B43F-46B54F2B523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83767" y="1203091"/>
              <a:ext cx="904991" cy="937603"/>
            </a:xfrm>
            <a:prstGeom prst="rect">
              <a:avLst/>
            </a:prstGeom>
          </p:spPr>
        </p:pic>
      </p:grpSp>
    </p:spTree>
    <p:extLst>
      <p:ext uri="{BB962C8B-B14F-4D97-AF65-F5344CB8AC3E}">
        <p14:creationId xmlns:p14="http://schemas.microsoft.com/office/powerpoint/2010/main" val="2824751844"/>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ED499-CA3A-AF4E-8CF2-1B9CA3903D94}"/>
              </a:ext>
            </a:extLst>
          </p:cNvPr>
          <p:cNvSpPr>
            <a:spLocks noGrp="1"/>
          </p:cNvSpPr>
          <p:nvPr>
            <p:ph type="sldNum" sz="quarter" idx="10"/>
          </p:nvPr>
        </p:nvSpPr>
        <p:spPr/>
        <p:txBody>
          <a:bodyPr/>
          <a:lstStyle>
            <a:lvl1pPr>
              <a:defRPr b="0" i="0">
                <a:latin typeface="Girl Scout Text Book" panose="02020003000000000000" pitchFamily="18" charset="0"/>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5484806-7E81-5E43-911C-AC2B6D039613}"/>
              </a:ext>
            </a:extLst>
          </p:cNvPr>
          <p:cNvSpPr>
            <a:spLocks noGrp="1"/>
          </p:cNvSpPr>
          <p:nvPr>
            <p:ph type="ftr" sz="quarter" idx="11"/>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1" name="Text Placeholder 2">
            <a:extLst>
              <a:ext uri="{FF2B5EF4-FFF2-40B4-BE49-F238E27FC236}">
                <a16:creationId xmlns:a16="http://schemas.microsoft.com/office/drawing/2014/main" id="{C62AF781-8C78-554F-9924-92E24CD95BA2}"/>
              </a:ext>
            </a:extLst>
          </p:cNvPr>
          <p:cNvSpPr txBox="1">
            <a:spLocks/>
          </p:cNvSpPr>
          <p:nvPr userDrawn="1"/>
        </p:nvSpPr>
        <p:spPr>
          <a:xfrm>
            <a:off x="3799726" y="746767"/>
            <a:ext cx="4592548" cy="342900"/>
          </a:xfrm>
          <a:prstGeom prst="rect">
            <a:avLst/>
          </a:prstGeom>
        </p:spPr>
        <p:txBody>
          <a:bodyPr vert="horz" lIns="121920" tIns="60960" rIns="121920" bIns="60960" rtlCol="0" anchor="b">
            <a:noAutofit/>
          </a:bodyPr>
          <a:lstStyle>
            <a:lvl1pPr marL="0" indent="0" algn="l" defTabSz="685783" rtl="0" eaLnBrk="1" latinLnBrk="0" hangingPunct="1">
              <a:lnSpc>
                <a:spcPct val="100000"/>
              </a:lnSpc>
              <a:spcBef>
                <a:spcPts val="750"/>
              </a:spcBef>
              <a:buFont typeface="Arial" panose="020B0604020202020204" pitchFamily="34" charset="0"/>
              <a:buNone/>
              <a:defRPr sz="1000" b="0" i="0" kern="1200">
                <a:solidFill>
                  <a:schemeClr val="tx1"/>
                </a:solidFill>
                <a:latin typeface="Girl Scout Display Light"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Display Light"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Display Light"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333" b="0" i="0" dirty="0">
                <a:solidFill>
                  <a:schemeClr val="bg2"/>
                </a:solidFill>
                <a:latin typeface="Girl Scout Text Book" panose="02020003000000000000" pitchFamily="18" charset="0"/>
              </a:rPr>
              <a:t>Dotted lines represent proper frame proportions only</a:t>
            </a:r>
          </a:p>
        </p:txBody>
      </p:sp>
      <p:grpSp>
        <p:nvGrpSpPr>
          <p:cNvPr id="22" name="Group 21">
            <a:extLst>
              <a:ext uri="{FF2B5EF4-FFF2-40B4-BE49-F238E27FC236}">
                <a16:creationId xmlns:a16="http://schemas.microsoft.com/office/drawing/2014/main" id="{26D26665-DAEE-EF45-B698-065A7E02DFA8}"/>
              </a:ext>
            </a:extLst>
          </p:cNvPr>
          <p:cNvGrpSpPr/>
          <p:nvPr userDrawn="1"/>
        </p:nvGrpSpPr>
        <p:grpSpPr>
          <a:xfrm>
            <a:off x="1909064" y="1173726"/>
            <a:ext cx="8577072" cy="4808375"/>
            <a:chOff x="1209655" y="590993"/>
            <a:chExt cx="6972811" cy="3909013"/>
          </a:xfrm>
          <a:noFill/>
        </p:grpSpPr>
        <p:sp>
          <p:nvSpPr>
            <p:cNvPr id="23" name="Freeform 22">
              <a:extLst>
                <a:ext uri="{FF2B5EF4-FFF2-40B4-BE49-F238E27FC236}">
                  <a16:creationId xmlns:a16="http://schemas.microsoft.com/office/drawing/2014/main" id="{C0392C95-F48A-7C4D-BC7B-9A525A61680A}"/>
                </a:ext>
              </a:extLst>
            </p:cNvPr>
            <p:cNvSpPr>
              <a:spLocks noChangeAspect="1"/>
            </p:cNvSpPr>
            <p:nvPr/>
          </p:nvSpPr>
          <p:spPr>
            <a:xfrm>
              <a:off x="5535838" y="590993"/>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14307 w 1828800"/>
                <a:gd name="connsiteY5" fmla="*/ 142441 h 1828800"/>
                <a:gd name="connsiteX6" fmla="*/ 146993 w 1828800"/>
                <a:gd name="connsiteY6" fmla="*/ 817369 h 1828800"/>
                <a:gd name="connsiteX7" fmla="*/ 147180 w 1828800"/>
                <a:gd name="connsiteY7" fmla="*/ 1645435 h 1828800"/>
                <a:gd name="connsiteX8" fmla="*/ 193627 w 1828800"/>
                <a:gd name="connsiteY8" fmla="*/ 1686360 h 1828800"/>
                <a:gd name="connsiteX9" fmla="*/ 1635174 w 1828800"/>
                <a:gd name="connsiteY9" fmla="*/ 1686360 h 1828800"/>
                <a:gd name="connsiteX10" fmla="*/ 1681621 w 1828800"/>
                <a:gd name="connsiteY10" fmla="*/ 1645435 h 1828800"/>
                <a:gd name="connsiteX11" fmla="*/ 1681621 w 1828800"/>
                <a:gd name="connsiteY11" fmla="*/ 817369 h 1828800"/>
                <a:gd name="connsiteX12" fmla="*/ 1681808 w 1828800"/>
                <a:gd name="connsiteY12" fmla="*/ 817369 h 1828800"/>
                <a:gd name="connsiteX13" fmla="*/ 914307 w 1828800"/>
                <a:gd name="connsiteY13" fmla="*/ 142441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8800" h="1828800">
                  <a:moveTo>
                    <a:pt x="0" y="0"/>
                  </a:moveTo>
                  <a:lnTo>
                    <a:pt x="1828800" y="0"/>
                  </a:lnTo>
                  <a:lnTo>
                    <a:pt x="1828800" y="1828800"/>
                  </a:lnTo>
                  <a:lnTo>
                    <a:pt x="0" y="1828800"/>
                  </a:lnTo>
                  <a:lnTo>
                    <a:pt x="0" y="0"/>
                  </a:lnTo>
                  <a:close/>
                  <a:moveTo>
                    <a:pt x="914307" y="142441"/>
                  </a:moveTo>
                  <a:cubicBezTo>
                    <a:pt x="490477" y="142441"/>
                    <a:pt x="146993" y="444591"/>
                    <a:pt x="146993" y="817369"/>
                  </a:cubicBezTo>
                  <a:lnTo>
                    <a:pt x="147180" y="1645435"/>
                  </a:lnTo>
                  <a:cubicBezTo>
                    <a:pt x="147180" y="1668043"/>
                    <a:pt x="167969" y="1686360"/>
                    <a:pt x="193627" y="1686360"/>
                  </a:cubicBezTo>
                  <a:lnTo>
                    <a:pt x="1635174" y="1686360"/>
                  </a:lnTo>
                  <a:cubicBezTo>
                    <a:pt x="1660832" y="1686360"/>
                    <a:pt x="1681621" y="1668043"/>
                    <a:pt x="1681621" y="1645435"/>
                  </a:cubicBezTo>
                  <a:lnTo>
                    <a:pt x="1681621" y="817369"/>
                  </a:lnTo>
                  <a:lnTo>
                    <a:pt x="1681808" y="817369"/>
                  </a:lnTo>
                  <a:cubicBezTo>
                    <a:pt x="1681808" y="444591"/>
                    <a:pt x="1338137" y="142441"/>
                    <a:pt x="914307" y="142441"/>
                  </a:cubicBezTo>
                  <a:close/>
                </a:path>
              </a:pathLst>
            </a:custGeom>
            <a:grpFill/>
            <a:ln w="635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solidFill>
                  <a:schemeClr val="bg1"/>
                </a:solidFill>
                <a:latin typeface="Girl Scout Text Book" panose="02020003000000000000" pitchFamily="18" charset="0"/>
              </a:endParaRPr>
            </a:p>
          </p:txBody>
        </p:sp>
        <p:sp>
          <p:nvSpPr>
            <p:cNvPr id="24" name="Freeform 23">
              <a:extLst>
                <a:ext uri="{FF2B5EF4-FFF2-40B4-BE49-F238E27FC236}">
                  <a16:creationId xmlns:a16="http://schemas.microsoft.com/office/drawing/2014/main" id="{B092C72A-669E-1247-B236-A379C3DCD50C}"/>
                </a:ext>
              </a:extLst>
            </p:cNvPr>
            <p:cNvSpPr>
              <a:spLocks noChangeAspect="1"/>
            </p:cNvSpPr>
            <p:nvPr/>
          </p:nvSpPr>
          <p:spPr>
            <a:xfrm>
              <a:off x="2651716" y="590993"/>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184008 w 1828800"/>
                <a:gd name="connsiteY5" fmla="*/ 137160 h 1828800"/>
                <a:gd name="connsiteX6" fmla="*/ 137160 w 1828800"/>
                <a:gd name="connsiteY6" fmla="*/ 174613 h 1828800"/>
                <a:gd name="connsiteX7" fmla="*/ 137160 w 1828800"/>
                <a:gd name="connsiteY7" fmla="*/ 1654353 h 1828800"/>
                <a:gd name="connsiteX8" fmla="*/ 184008 w 1828800"/>
                <a:gd name="connsiteY8" fmla="*/ 1691642 h 1828800"/>
                <a:gd name="connsiteX9" fmla="*/ 1644795 w 1828800"/>
                <a:gd name="connsiteY9" fmla="*/ 1691642 h 1828800"/>
                <a:gd name="connsiteX10" fmla="*/ 1691642 w 1828800"/>
                <a:gd name="connsiteY10" fmla="*/ 1654187 h 1828800"/>
                <a:gd name="connsiteX11" fmla="*/ 1691642 w 1828800"/>
                <a:gd name="connsiteY11" fmla="*/ 174613 h 1828800"/>
                <a:gd name="connsiteX12" fmla="*/ 1644795 w 1828800"/>
                <a:gd name="connsiteY12" fmla="*/ 137160 h 1828800"/>
                <a:gd name="connsiteX13" fmla="*/ 184008 w 1828800"/>
                <a:gd name="connsiteY13" fmla="*/ 13716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8800" h="1828800">
                  <a:moveTo>
                    <a:pt x="0" y="0"/>
                  </a:moveTo>
                  <a:lnTo>
                    <a:pt x="1828800" y="0"/>
                  </a:lnTo>
                  <a:lnTo>
                    <a:pt x="1828800" y="1828800"/>
                  </a:lnTo>
                  <a:lnTo>
                    <a:pt x="0" y="1828800"/>
                  </a:lnTo>
                  <a:lnTo>
                    <a:pt x="0" y="0"/>
                  </a:lnTo>
                  <a:close/>
                  <a:moveTo>
                    <a:pt x="184008" y="137160"/>
                  </a:moveTo>
                  <a:cubicBezTo>
                    <a:pt x="158097" y="137160"/>
                    <a:pt x="137160" y="153898"/>
                    <a:pt x="137160" y="174613"/>
                  </a:cubicBezTo>
                  <a:lnTo>
                    <a:pt x="137160" y="1654353"/>
                  </a:lnTo>
                  <a:cubicBezTo>
                    <a:pt x="137160" y="1674904"/>
                    <a:pt x="158097" y="1691642"/>
                    <a:pt x="184008" y="1691642"/>
                  </a:cubicBezTo>
                  <a:lnTo>
                    <a:pt x="1644795" y="1691642"/>
                  </a:lnTo>
                  <a:cubicBezTo>
                    <a:pt x="1670705" y="1691642"/>
                    <a:pt x="1691642" y="1674904"/>
                    <a:pt x="1691642" y="1654187"/>
                  </a:cubicBezTo>
                  <a:lnTo>
                    <a:pt x="1691642" y="174613"/>
                  </a:lnTo>
                  <a:cubicBezTo>
                    <a:pt x="1691642" y="153898"/>
                    <a:pt x="1670705" y="137160"/>
                    <a:pt x="1644795" y="137160"/>
                  </a:cubicBezTo>
                  <a:lnTo>
                    <a:pt x="184008" y="137160"/>
                  </a:lnTo>
                  <a:close/>
                </a:path>
              </a:pathLst>
            </a:custGeom>
            <a:grpFill/>
            <a:ln w="6350" cap="flat">
              <a:solidFill>
                <a:schemeClr val="bg2"/>
              </a:solidFill>
              <a:prstDash val="sysDot"/>
              <a:miter/>
            </a:ln>
          </p:spPr>
          <p:txBody>
            <a:bodyPr rtlCol="0" anchor="ctr"/>
            <a:lstStyle/>
            <a:p>
              <a:endParaRPr lang="en-US" sz="2400" b="0" i="0">
                <a:latin typeface="Girl Scout Text Book" panose="02020003000000000000" pitchFamily="18" charset="0"/>
              </a:endParaRPr>
            </a:p>
          </p:txBody>
        </p:sp>
        <p:sp>
          <p:nvSpPr>
            <p:cNvPr id="25" name="Freeform 24">
              <a:extLst>
                <a:ext uri="{FF2B5EF4-FFF2-40B4-BE49-F238E27FC236}">
                  <a16:creationId xmlns:a16="http://schemas.microsoft.com/office/drawing/2014/main" id="{56B13961-28C5-874B-B11B-C4C8034CAAE9}"/>
                </a:ext>
              </a:extLst>
            </p:cNvPr>
            <p:cNvSpPr>
              <a:spLocks noChangeAspect="1"/>
            </p:cNvSpPr>
            <p:nvPr/>
          </p:nvSpPr>
          <p:spPr>
            <a:xfrm>
              <a:off x="4093777" y="590993"/>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179912 w 1828800"/>
                <a:gd name="connsiteY5" fmla="*/ 137157 h 1828800"/>
                <a:gd name="connsiteX6" fmla="*/ 136982 w 1828800"/>
                <a:gd name="connsiteY6" fmla="*/ 171608 h 1828800"/>
                <a:gd name="connsiteX7" fmla="*/ 136982 w 1828800"/>
                <a:gd name="connsiteY7" fmla="*/ 1230652 h 1828800"/>
                <a:gd name="connsiteX8" fmla="*/ 154783 w 1828800"/>
                <a:gd name="connsiteY8" fmla="*/ 1258629 h 1828800"/>
                <a:gd name="connsiteX9" fmla="*/ 889177 w 1828800"/>
                <a:gd name="connsiteY9" fmla="*/ 1685096 h 1828800"/>
                <a:gd name="connsiteX10" fmla="*/ 939433 w 1828800"/>
                <a:gd name="connsiteY10" fmla="*/ 1685096 h 1828800"/>
                <a:gd name="connsiteX11" fmla="*/ 1673827 w 1828800"/>
                <a:gd name="connsiteY11" fmla="*/ 1258629 h 1828800"/>
                <a:gd name="connsiteX12" fmla="*/ 1691628 w 1828800"/>
                <a:gd name="connsiteY12" fmla="*/ 1230652 h 1828800"/>
                <a:gd name="connsiteX13" fmla="*/ 1691628 w 1828800"/>
                <a:gd name="connsiteY13" fmla="*/ 171608 h 1828800"/>
                <a:gd name="connsiteX14" fmla="*/ 1648699 w 1828800"/>
                <a:gd name="connsiteY14" fmla="*/ 137157 h 1828800"/>
                <a:gd name="connsiteX15" fmla="*/ 179912 w 1828800"/>
                <a:gd name="connsiteY15" fmla="*/ 137157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8800" h="1828800">
                  <a:moveTo>
                    <a:pt x="0" y="0"/>
                  </a:moveTo>
                  <a:lnTo>
                    <a:pt x="1828800" y="0"/>
                  </a:lnTo>
                  <a:lnTo>
                    <a:pt x="1828800" y="1828800"/>
                  </a:lnTo>
                  <a:lnTo>
                    <a:pt x="0" y="1828800"/>
                  </a:lnTo>
                  <a:lnTo>
                    <a:pt x="0" y="0"/>
                  </a:lnTo>
                  <a:close/>
                  <a:moveTo>
                    <a:pt x="179912" y="137157"/>
                  </a:moveTo>
                  <a:cubicBezTo>
                    <a:pt x="156238" y="137166"/>
                    <a:pt x="137039" y="152574"/>
                    <a:pt x="136982" y="171608"/>
                  </a:cubicBezTo>
                  <a:lnTo>
                    <a:pt x="136982" y="1230652"/>
                  </a:lnTo>
                  <a:cubicBezTo>
                    <a:pt x="136983" y="1241735"/>
                    <a:pt x="143605" y="1252143"/>
                    <a:pt x="154783" y="1258629"/>
                  </a:cubicBezTo>
                  <a:lnTo>
                    <a:pt x="889177" y="1685096"/>
                  </a:lnTo>
                  <a:cubicBezTo>
                    <a:pt x="904175" y="1693815"/>
                    <a:pt x="924435" y="1693815"/>
                    <a:pt x="939433" y="1685096"/>
                  </a:cubicBezTo>
                  <a:lnTo>
                    <a:pt x="1673827" y="1258629"/>
                  </a:lnTo>
                  <a:cubicBezTo>
                    <a:pt x="1685004" y="1252143"/>
                    <a:pt x="1691628" y="1241735"/>
                    <a:pt x="1691628" y="1230652"/>
                  </a:cubicBezTo>
                  <a:lnTo>
                    <a:pt x="1691628" y="171608"/>
                  </a:lnTo>
                  <a:cubicBezTo>
                    <a:pt x="1691570" y="152574"/>
                    <a:pt x="1672372" y="137166"/>
                    <a:pt x="1648699" y="137157"/>
                  </a:cubicBezTo>
                  <a:lnTo>
                    <a:pt x="179912" y="137157"/>
                  </a:lnTo>
                  <a:close/>
                </a:path>
              </a:pathLst>
            </a:custGeom>
            <a:grpFill/>
            <a:ln w="6350" cap="flat">
              <a:solidFill>
                <a:schemeClr val="bg2"/>
              </a:solidFill>
              <a:prstDash val="sysDot"/>
              <a:miter/>
            </a:ln>
          </p:spPr>
          <p:txBody>
            <a:bodyPr rtlCol="0" anchor="ctr"/>
            <a:lstStyle/>
            <a:p>
              <a:endParaRPr lang="en-US" sz="2400" b="0" i="0">
                <a:latin typeface="Girl Scout Text Book" panose="02020003000000000000" pitchFamily="18" charset="0"/>
              </a:endParaRPr>
            </a:p>
          </p:txBody>
        </p:sp>
        <p:sp>
          <p:nvSpPr>
            <p:cNvPr id="26" name="Freeform 25">
              <a:extLst>
                <a:ext uri="{FF2B5EF4-FFF2-40B4-BE49-F238E27FC236}">
                  <a16:creationId xmlns:a16="http://schemas.microsoft.com/office/drawing/2014/main" id="{A89E3158-9E7B-2C40-BED3-6BD3960D3BA5}"/>
                </a:ext>
              </a:extLst>
            </p:cNvPr>
            <p:cNvSpPr>
              <a:spLocks noChangeAspect="1"/>
            </p:cNvSpPr>
            <p:nvPr/>
          </p:nvSpPr>
          <p:spPr>
            <a:xfrm>
              <a:off x="6977900" y="590993"/>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23243 w 1828800"/>
                <a:gd name="connsiteY5" fmla="*/ 141648 h 1828800"/>
                <a:gd name="connsiteX6" fmla="*/ 904685 w 1828800"/>
                <a:gd name="connsiteY6" fmla="*/ 144921 h 1828800"/>
                <a:gd name="connsiteX7" fmla="*/ 898828 w 1828800"/>
                <a:gd name="connsiteY7" fmla="*/ 149064 h 1828800"/>
                <a:gd name="connsiteX8" fmla="*/ 145468 w 1828800"/>
                <a:gd name="connsiteY8" fmla="*/ 904594 h 1828800"/>
                <a:gd name="connsiteX9" fmla="*/ 145468 w 1828800"/>
                <a:gd name="connsiteY9" fmla="*/ 927132 h 1828800"/>
                <a:gd name="connsiteX10" fmla="*/ 898828 w 1828800"/>
                <a:gd name="connsiteY10" fmla="*/ 1679845 h 1828800"/>
                <a:gd name="connsiteX11" fmla="*/ 933972 w 1828800"/>
                <a:gd name="connsiteY11" fmla="*/ 1683823 h 1828800"/>
                <a:gd name="connsiteX12" fmla="*/ 939379 w 1828800"/>
                <a:gd name="connsiteY12" fmla="*/ 1679845 h 1828800"/>
                <a:gd name="connsiteX13" fmla="*/ 1683502 w 1828800"/>
                <a:gd name="connsiteY13" fmla="*/ 925641 h 1828800"/>
                <a:gd name="connsiteX14" fmla="*/ 1683502 w 1828800"/>
                <a:gd name="connsiteY14" fmla="*/ 903268 h 1828800"/>
                <a:gd name="connsiteX15" fmla="*/ 939605 w 1828800"/>
                <a:gd name="connsiteY15" fmla="*/ 149064 h 1828800"/>
                <a:gd name="connsiteX16" fmla="*/ 923243 w 1828800"/>
                <a:gd name="connsiteY16" fmla="*/ 14164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0" h="1828800">
                  <a:moveTo>
                    <a:pt x="0" y="0"/>
                  </a:moveTo>
                  <a:lnTo>
                    <a:pt x="1828800" y="0"/>
                  </a:lnTo>
                  <a:lnTo>
                    <a:pt x="1828800" y="1828800"/>
                  </a:lnTo>
                  <a:lnTo>
                    <a:pt x="0" y="1828800"/>
                  </a:lnTo>
                  <a:lnTo>
                    <a:pt x="0" y="0"/>
                  </a:lnTo>
                  <a:close/>
                  <a:moveTo>
                    <a:pt x="923243" y="141648"/>
                  </a:moveTo>
                  <a:cubicBezTo>
                    <a:pt x="916907" y="140902"/>
                    <a:pt x="910205" y="141938"/>
                    <a:pt x="904685" y="144921"/>
                  </a:cubicBezTo>
                  <a:cubicBezTo>
                    <a:pt x="902432" y="146081"/>
                    <a:pt x="900630" y="147572"/>
                    <a:pt x="898828" y="149064"/>
                  </a:cubicBezTo>
                  <a:lnTo>
                    <a:pt x="145468" y="904594"/>
                  </a:lnTo>
                  <a:cubicBezTo>
                    <a:pt x="138709" y="911389"/>
                    <a:pt x="138709" y="920503"/>
                    <a:pt x="145468" y="927132"/>
                  </a:cubicBezTo>
                  <a:lnTo>
                    <a:pt x="898828" y="1679845"/>
                  </a:lnTo>
                  <a:cubicBezTo>
                    <a:pt x="906938" y="1688132"/>
                    <a:pt x="922708" y="1689789"/>
                    <a:pt x="933972" y="1683823"/>
                  </a:cubicBezTo>
                  <a:cubicBezTo>
                    <a:pt x="936000" y="1682663"/>
                    <a:pt x="937802" y="1681337"/>
                    <a:pt x="939379" y="1679845"/>
                  </a:cubicBezTo>
                  <a:lnTo>
                    <a:pt x="1683502" y="925641"/>
                  </a:lnTo>
                  <a:cubicBezTo>
                    <a:pt x="1690035" y="919012"/>
                    <a:pt x="1690035" y="909897"/>
                    <a:pt x="1683502" y="903268"/>
                  </a:cubicBezTo>
                  <a:lnTo>
                    <a:pt x="939605" y="149064"/>
                  </a:lnTo>
                  <a:cubicBezTo>
                    <a:pt x="935550" y="144921"/>
                    <a:pt x="929579" y="142394"/>
                    <a:pt x="923243" y="141648"/>
                  </a:cubicBezTo>
                  <a:close/>
                </a:path>
              </a:pathLst>
            </a:custGeom>
            <a:grpFill/>
            <a:ln w="6350" cap="flat">
              <a:solidFill>
                <a:schemeClr val="bg2"/>
              </a:solidFill>
              <a:prstDash val="sysDot"/>
              <a:miter/>
            </a:ln>
          </p:spPr>
          <p:txBody>
            <a:bodyPr rtlCol="0" anchor="ctr"/>
            <a:lstStyle/>
            <a:p>
              <a:endParaRPr lang="en-US" sz="2400" b="0" i="0">
                <a:latin typeface="Girl Scout Text Book" panose="02020003000000000000" pitchFamily="18" charset="0"/>
              </a:endParaRPr>
            </a:p>
          </p:txBody>
        </p:sp>
        <p:sp>
          <p:nvSpPr>
            <p:cNvPr id="27" name="Freeform 26">
              <a:extLst>
                <a:ext uri="{FF2B5EF4-FFF2-40B4-BE49-F238E27FC236}">
                  <a16:creationId xmlns:a16="http://schemas.microsoft.com/office/drawing/2014/main" id="{FA6DE15D-8C8D-1546-B646-75160D6475B8}"/>
                </a:ext>
              </a:extLst>
            </p:cNvPr>
            <p:cNvSpPr>
              <a:spLocks noChangeAspect="1"/>
            </p:cNvSpPr>
            <p:nvPr/>
          </p:nvSpPr>
          <p:spPr>
            <a:xfrm>
              <a:off x="6965483" y="3295052"/>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744857 w 1828800"/>
                <a:gd name="connsiteY5" fmla="*/ 137316 h 1828800"/>
                <a:gd name="connsiteX6" fmla="*/ 674238 w 1828800"/>
                <a:gd name="connsiteY6" fmla="*/ 147518 h 1828800"/>
                <a:gd name="connsiteX7" fmla="*/ 535267 w 1828800"/>
                <a:gd name="connsiteY7" fmla="*/ 372981 h 1828800"/>
                <a:gd name="connsiteX8" fmla="*/ 285618 w 1828800"/>
                <a:gd name="connsiteY8" fmla="*/ 440481 h 1828800"/>
                <a:gd name="connsiteX9" fmla="*/ 300930 w 1828800"/>
                <a:gd name="connsiteY9" fmla="*/ 707549 h 1828800"/>
                <a:gd name="connsiteX10" fmla="*/ 137160 w 1828800"/>
                <a:gd name="connsiteY10" fmla="*/ 914366 h 1828800"/>
                <a:gd name="connsiteX11" fmla="*/ 300930 w 1828800"/>
                <a:gd name="connsiteY11" fmla="*/ 1121183 h 1828800"/>
                <a:gd name="connsiteX12" fmla="*/ 285618 w 1828800"/>
                <a:gd name="connsiteY12" fmla="*/ 1388251 h 1828800"/>
                <a:gd name="connsiteX13" fmla="*/ 535267 w 1828800"/>
                <a:gd name="connsiteY13" fmla="*/ 1455752 h 1828800"/>
                <a:gd name="connsiteX14" fmla="*/ 674238 w 1828800"/>
                <a:gd name="connsiteY14" fmla="*/ 1681214 h 1828800"/>
                <a:gd name="connsiteX15" fmla="*/ 914400 w 1828800"/>
                <a:gd name="connsiteY15" fmla="*/ 1583674 h 1828800"/>
                <a:gd name="connsiteX16" fmla="*/ 1154562 w 1828800"/>
                <a:gd name="connsiteY16" fmla="*/ 1681214 h 1828800"/>
                <a:gd name="connsiteX17" fmla="*/ 1293534 w 1828800"/>
                <a:gd name="connsiteY17" fmla="*/ 1455752 h 1828800"/>
                <a:gd name="connsiteX18" fmla="*/ 1543182 w 1828800"/>
                <a:gd name="connsiteY18" fmla="*/ 1388251 h 1828800"/>
                <a:gd name="connsiteX19" fmla="*/ 1527871 w 1828800"/>
                <a:gd name="connsiteY19" fmla="*/ 1121183 h 1828800"/>
                <a:gd name="connsiteX20" fmla="*/ 1691640 w 1828800"/>
                <a:gd name="connsiteY20" fmla="*/ 914366 h 1828800"/>
                <a:gd name="connsiteX21" fmla="*/ 1527871 w 1828800"/>
                <a:gd name="connsiteY21" fmla="*/ 707549 h 1828800"/>
                <a:gd name="connsiteX22" fmla="*/ 1543182 w 1828800"/>
                <a:gd name="connsiteY22" fmla="*/ 440481 h 1828800"/>
                <a:gd name="connsiteX23" fmla="*/ 1293534 w 1828800"/>
                <a:gd name="connsiteY23" fmla="*/ 372981 h 1828800"/>
                <a:gd name="connsiteX24" fmla="*/ 1154562 w 1828800"/>
                <a:gd name="connsiteY24" fmla="*/ 147518 h 1828800"/>
                <a:gd name="connsiteX25" fmla="*/ 914400 w 1828800"/>
                <a:gd name="connsiteY25" fmla="*/ 245057 h 1828800"/>
                <a:gd name="connsiteX26" fmla="*/ 744857 w 1828800"/>
                <a:gd name="connsiteY26" fmla="*/ 137316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8800" h="1828800">
                  <a:moveTo>
                    <a:pt x="0" y="0"/>
                  </a:moveTo>
                  <a:lnTo>
                    <a:pt x="1828800" y="0"/>
                  </a:lnTo>
                  <a:lnTo>
                    <a:pt x="1828800" y="1828800"/>
                  </a:lnTo>
                  <a:lnTo>
                    <a:pt x="0" y="1828800"/>
                  </a:lnTo>
                  <a:lnTo>
                    <a:pt x="0" y="0"/>
                  </a:lnTo>
                  <a:close/>
                  <a:moveTo>
                    <a:pt x="744857" y="137316"/>
                  </a:moveTo>
                  <a:cubicBezTo>
                    <a:pt x="721557" y="136383"/>
                    <a:pt x="697705" y="139620"/>
                    <a:pt x="674238" y="147518"/>
                  </a:cubicBezTo>
                  <a:cubicBezTo>
                    <a:pt x="580370" y="179110"/>
                    <a:pt x="523950" y="274923"/>
                    <a:pt x="535267" y="372981"/>
                  </a:cubicBezTo>
                  <a:cubicBezTo>
                    <a:pt x="448888" y="331547"/>
                    <a:pt x="343703" y="357615"/>
                    <a:pt x="285618" y="440481"/>
                  </a:cubicBezTo>
                  <a:cubicBezTo>
                    <a:pt x="227533" y="523346"/>
                    <a:pt x="236187" y="635214"/>
                    <a:pt x="300930" y="707549"/>
                  </a:cubicBezTo>
                  <a:cubicBezTo>
                    <a:pt x="207394" y="726711"/>
                    <a:pt x="137160" y="811993"/>
                    <a:pt x="137160" y="914366"/>
                  </a:cubicBezTo>
                  <a:cubicBezTo>
                    <a:pt x="137160" y="1016739"/>
                    <a:pt x="207561" y="1102021"/>
                    <a:pt x="300930" y="1121183"/>
                  </a:cubicBezTo>
                  <a:cubicBezTo>
                    <a:pt x="236187" y="1193518"/>
                    <a:pt x="227699" y="1305386"/>
                    <a:pt x="285618" y="1388251"/>
                  </a:cubicBezTo>
                  <a:cubicBezTo>
                    <a:pt x="343703" y="1471116"/>
                    <a:pt x="448888" y="1497185"/>
                    <a:pt x="535267" y="1455752"/>
                  </a:cubicBezTo>
                  <a:cubicBezTo>
                    <a:pt x="523950" y="1553637"/>
                    <a:pt x="580370" y="1649449"/>
                    <a:pt x="674238" y="1681214"/>
                  </a:cubicBezTo>
                  <a:cubicBezTo>
                    <a:pt x="768106" y="1712979"/>
                    <a:pt x="868132" y="1669820"/>
                    <a:pt x="914400" y="1583674"/>
                  </a:cubicBezTo>
                  <a:cubicBezTo>
                    <a:pt x="960669" y="1669820"/>
                    <a:pt x="1060694" y="1712806"/>
                    <a:pt x="1154562" y="1681214"/>
                  </a:cubicBezTo>
                  <a:cubicBezTo>
                    <a:pt x="1248430" y="1649622"/>
                    <a:pt x="1304851" y="1553808"/>
                    <a:pt x="1293534" y="1455752"/>
                  </a:cubicBezTo>
                  <a:cubicBezTo>
                    <a:pt x="1379912" y="1497185"/>
                    <a:pt x="1485098" y="1471116"/>
                    <a:pt x="1543182" y="1388251"/>
                  </a:cubicBezTo>
                  <a:cubicBezTo>
                    <a:pt x="1601268" y="1305386"/>
                    <a:pt x="1592613" y="1193518"/>
                    <a:pt x="1527871" y="1121183"/>
                  </a:cubicBezTo>
                  <a:cubicBezTo>
                    <a:pt x="1621239" y="1102021"/>
                    <a:pt x="1691640" y="1016739"/>
                    <a:pt x="1691640" y="914366"/>
                  </a:cubicBezTo>
                  <a:cubicBezTo>
                    <a:pt x="1691640" y="811993"/>
                    <a:pt x="1621239" y="726711"/>
                    <a:pt x="1527871" y="707549"/>
                  </a:cubicBezTo>
                  <a:cubicBezTo>
                    <a:pt x="1592613" y="635214"/>
                    <a:pt x="1601101" y="523346"/>
                    <a:pt x="1543182" y="440481"/>
                  </a:cubicBezTo>
                  <a:cubicBezTo>
                    <a:pt x="1485098" y="357615"/>
                    <a:pt x="1379912" y="331547"/>
                    <a:pt x="1293534" y="372981"/>
                  </a:cubicBezTo>
                  <a:cubicBezTo>
                    <a:pt x="1304851" y="275096"/>
                    <a:pt x="1248430" y="179283"/>
                    <a:pt x="1154562" y="147518"/>
                  </a:cubicBezTo>
                  <a:cubicBezTo>
                    <a:pt x="1060694" y="115926"/>
                    <a:pt x="960669" y="158912"/>
                    <a:pt x="914400" y="245057"/>
                  </a:cubicBezTo>
                  <a:cubicBezTo>
                    <a:pt x="879699" y="180448"/>
                    <a:pt x="814759" y="140117"/>
                    <a:pt x="744857" y="137316"/>
                  </a:cubicBezTo>
                  <a:close/>
                </a:path>
              </a:pathLst>
            </a:custGeom>
            <a:grpFill/>
            <a:ln w="6350" cap="flat">
              <a:solidFill>
                <a:schemeClr val="bg2"/>
              </a:solidFill>
              <a:prstDash val="sysDot"/>
              <a:miter/>
            </a:ln>
          </p:spPr>
          <p:txBody>
            <a:bodyPr rtlCol="0" anchor="ctr"/>
            <a:lstStyle/>
            <a:p>
              <a:endParaRPr lang="en-US" sz="2400" b="0" i="0">
                <a:latin typeface="Girl Scout Text Book" panose="02020003000000000000" pitchFamily="18" charset="0"/>
              </a:endParaRPr>
            </a:p>
          </p:txBody>
        </p:sp>
        <p:sp>
          <p:nvSpPr>
            <p:cNvPr id="28" name="Freeform 27">
              <a:extLst>
                <a:ext uri="{FF2B5EF4-FFF2-40B4-BE49-F238E27FC236}">
                  <a16:creationId xmlns:a16="http://schemas.microsoft.com/office/drawing/2014/main" id="{8F763667-01BD-9E47-A8B2-BE2CBA959997}"/>
                </a:ext>
              </a:extLst>
            </p:cNvPr>
            <p:cNvSpPr>
              <a:spLocks noChangeAspect="1"/>
            </p:cNvSpPr>
            <p:nvPr/>
          </p:nvSpPr>
          <p:spPr>
            <a:xfrm>
              <a:off x="4099989" y="1953888"/>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457274 w 1828800"/>
                <a:gd name="connsiteY5" fmla="*/ 142060 h 1828800"/>
                <a:gd name="connsiteX6" fmla="*/ 414261 w 1828800"/>
                <a:gd name="connsiteY6" fmla="*/ 181254 h 1828800"/>
                <a:gd name="connsiteX7" fmla="*/ 175774 w 1828800"/>
                <a:gd name="connsiteY7" fmla="*/ 413430 h 1828800"/>
                <a:gd name="connsiteX8" fmla="*/ 142060 w 1828800"/>
                <a:gd name="connsiteY8" fmla="*/ 456610 h 1828800"/>
                <a:gd name="connsiteX9" fmla="*/ 142060 w 1828800"/>
                <a:gd name="connsiteY9" fmla="*/ 1372192 h 1828800"/>
                <a:gd name="connsiteX10" fmla="*/ 175774 w 1828800"/>
                <a:gd name="connsiteY10" fmla="*/ 1415372 h 1828800"/>
                <a:gd name="connsiteX11" fmla="*/ 414261 w 1828800"/>
                <a:gd name="connsiteY11" fmla="*/ 1647547 h 1828800"/>
                <a:gd name="connsiteX12" fmla="*/ 457274 w 1828800"/>
                <a:gd name="connsiteY12" fmla="*/ 1686742 h 1828800"/>
                <a:gd name="connsiteX13" fmla="*/ 1371362 w 1828800"/>
                <a:gd name="connsiteY13" fmla="*/ 1686742 h 1828800"/>
                <a:gd name="connsiteX14" fmla="*/ 1414542 w 1828800"/>
                <a:gd name="connsiteY14" fmla="*/ 1647547 h 1828800"/>
                <a:gd name="connsiteX15" fmla="*/ 1653028 w 1828800"/>
                <a:gd name="connsiteY15" fmla="*/ 1415372 h 1828800"/>
                <a:gd name="connsiteX16" fmla="*/ 1686742 w 1828800"/>
                <a:gd name="connsiteY16" fmla="*/ 1372192 h 1828800"/>
                <a:gd name="connsiteX17" fmla="*/ 1686742 w 1828800"/>
                <a:gd name="connsiteY17" fmla="*/ 456610 h 1828800"/>
                <a:gd name="connsiteX18" fmla="*/ 1652862 w 1828800"/>
                <a:gd name="connsiteY18" fmla="*/ 413430 h 1828800"/>
                <a:gd name="connsiteX19" fmla="*/ 1414376 w 1828800"/>
                <a:gd name="connsiteY19" fmla="*/ 181254 h 1828800"/>
                <a:gd name="connsiteX20" fmla="*/ 1371196 w 1828800"/>
                <a:gd name="connsiteY20" fmla="*/ 142060 h 1828800"/>
                <a:gd name="connsiteX21" fmla="*/ 457274 w 1828800"/>
                <a:gd name="connsiteY21" fmla="*/ 14206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800" h="1828800">
                  <a:moveTo>
                    <a:pt x="0" y="0"/>
                  </a:moveTo>
                  <a:lnTo>
                    <a:pt x="1828800" y="0"/>
                  </a:lnTo>
                  <a:lnTo>
                    <a:pt x="1828800" y="1828800"/>
                  </a:lnTo>
                  <a:lnTo>
                    <a:pt x="0" y="1828800"/>
                  </a:lnTo>
                  <a:lnTo>
                    <a:pt x="0" y="0"/>
                  </a:lnTo>
                  <a:close/>
                  <a:moveTo>
                    <a:pt x="457274" y="142060"/>
                  </a:moveTo>
                  <a:cubicBezTo>
                    <a:pt x="435020" y="142060"/>
                    <a:pt x="417084" y="159166"/>
                    <a:pt x="414261" y="181254"/>
                  </a:cubicBezTo>
                  <a:cubicBezTo>
                    <a:pt x="393335" y="343345"/>
                    <a:pt x="243866" y="397154"/>
                    <a:pt x="175774" y="413430"/>
                  </a:cubicBezTo>
                  <a:cubicBezTo>
                    <a:pt x="155845" y="418246"/>
                    <a:pt x="142060" y="436182"/>
                    <a:pt x="142060" y="456610"/>
                  </a:cubicBezTo>
                  <a:lnTo>
                    <a:pt x="142060" y="1372192"/>
                  </a:lnTo>
                  <a:cubicBezTo>
                    <a:pt x="141894" y="1392619"/>
                    <a:pt x="155845" y="1410556"/>
                    <a:pt x="175774" y="1415372"/>
                  </a:cubicBezTo>
                  <a:cubicBezTo>
                    <a:pt x="243866" y="1431647"/>
                    <a:pt x="393335" y="1485456"/>
                    <a:pt x="414261" y="1647547"/>
                  </a:cubicBezTo>
                  <a:cubicBezTo>
                    <a:pt x="417084" y="1669636"/>
                    <a:pt x="435020" y="1686742"/>
                    <a:pt x="457274" y="1686742"/>
                  </a:cubicBezTo>
                  <a:lnTo>
                    <a:pt x="1371362" y="1686742"/>
                  </a:lnTo>
                  <a:cubicBezTo>
                    <a:pt x="1393616" y="1686742"/>
                    <a:pt x="1411553" y="1669636"/>
                    <a:pt x="1414542" y="1647547"/>
                  </a:cubicBezTo>
                  <a:cubicBezTo>
                    <a:pt x="1435468" y="1485456"/>
                    <a:pt x="1584937" y="1431647"/>
                    <a:pt x="1653028" y="1415372"/>
                  </a:cubicBezTo>
                  <a:cubicBezTo>
                    <a:pt x="1672958" y="1410556"/>
                    <a:pt x="1686742" y="1392619"/>
                    <a:pt x="1686742" y="1372192"/>
                  </a:cubicBezTo>
                  <a:lnTo>
                    <a:pt x="1686742" y="456610"/>
                  </a:lnTo>
                  <a:cubicBezTo>
                    <a:pt x="1686742" y="436182"/>
                    <a:pt x="1672791" y="418246"/>
                    <a:pt x="1652862" y="413430"/>
                  </a:cubicBezTo>
                  <a:cubicBezTo>
                    <a:pt x="1584771" y="397154"/>
                    <a:pt x="1435301" y="343345"/>
                    <a:pt x="1414376" y="181254"/>
                  </a:cubicBezTo>
                  <a:cubicBezTo>
                    <a:pt x="1411553" y="159166"/>
                    <a:pt x="1393616" y="142060"/>
                    <a:pt x="1371196" y="142060"/>
                  </a:cubicBezTo>
                  <a:lnTo>
                    <a:pt x="457274" y="142060"/>
                  </a:lnTo>
                  <a:close/>
                </a:path>
              </a:pathLst>
            </a:custGeom>
            <a:grpFill/>
            <a:ln w="6350" cap="flat">
              <a:solidFill>
                <a:schemeClr val="bg2"/>
              </a:solidFill>
              <a:prstDash val="sysDot"/>
              <a:miter/>
            </a:ln>
          </p:spPr>
          <p:txBody>
            <a:bodyPr rtlCol="0" anchor="ctr"/>
            <a:lstStyle/>
            <a:p>
              <a:endParaRPr lang="en-US" sz="2400" b="0" i="0">
                <a:latin typeface="Girl Scout Text Book" panose="02020003000000000000" pitchFamily="18" charset="0"/>
              </a:endParaRPr>
            </a:p>
          </p:txBody>
        </p:sp>
        <p:sp>
          <p:nvSpPr>
            <p:cNvPr id="29" name="Freeform 28">
              <a:extLst>
                <a:ext uri="{FF2B5EF4-FFF2-40B4-BE49-F238E27FC236}">
                  <a16:creationId xmlns:a16="http://schemas.microsoft.com/office/drawing/2014/main" id="{1FBE59D5-7034-FD40-9B4D-A67D705F3DE3}"/>
                </a:ext>
              </a:extLst>
            </p:cNvPr>
            <p:cNvSpPr>
              <a:spLocks noChangeAspect="1"/>
            </p:cNvSpPr>
            <p:nvPr/>
          </p:nvSpPr>
          <p:spPr>
            <a:xfrm>
              <a:off x="2659479" y="1953888"/>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330846 w 1828800"/>
                <a:gd name="connsiteY5" fmla="*/ 137159 h 1828800"/>
                <a:gd name="connsiteX6" fmla="*/ 304416 w 1828800"/>
                <a:gd name="connsiteY6" fmla="*/ 161242 h 1828800"/>
                <a:gd name="connsiteX7" fmla="*/ 157956 w 1828800"/>
                <a:gd name="connsiteY7" fmla="*/ 303891 h 1828800"/>
                <a:gd name="connsiteX8" fmla="*/ 137185 w 1828800"/>
                <a:gd name="connsiteY8" fmla="*/ 330387 h 1828800"/>
                <a:gd name="connsiteX9" fmla="*/ 137185 w 1828800"/>
                <a:gd name="connsiteY9" fmla="*/ 1498378 h 1828800"/>
                <a:gd name="connsiteX10" fmla="*/ 157906 w 1828800"/>
                <a:gd name="connsiteY10" fmla="*/ 1524907 h 1828800"/>
                <a:gd name="connsiteX11" fmla="*/ 304366 w 1828800"/>
                <a:gd name="connsiteY11" fmla="*/ 1667556 h 1828800"/>
                <a:gd name="connsiteX12" fmla="*/ 330796 w 1828800"/>
                <a:gd name="connsiteY12" fmla="*/ 1691639 h 1828800"/>
                <a:gd name="connsiteX13" fmla="*/ 1497904 w 1828800"/>
                <a:gd name="connsiteY13" fmla="*/ 1691639 h 1828800"/>
                <a:gd name="connsiteX14" fmla="*/ 1524433 w 1828800"/>
                <a:gd name="connsiteY14" fmla="*/ 1667556 h 1828800"/>
                <a:gd name="connsiteX15" fmla="*/ 1670894 w 1828800"/>
                <a:gd name="connsiteY15" fmla="*/ 1524907 h 1828800"/>
                <a:gd name="connsiteX16" fmla="*/ 1691615 w 1828800"/>
                <a:gd name="connsiteY16" fmla="*/ 1498378 h 1828800"/>
                <a:gd name="connsiteX17" fmla="*/ 1691615 w 1828800"/>
                <a:gd name="connsiteY17" fmla="*/ 330387 h 1828800"/>
                <a:gd name="connsiteX18" fmla="*/ 1670794 w 1828800"/>
                <a:gd name="connsiteY18" fmla="*/ 303858 h 1828800"/>
                <a:gd name="connsiteX19" fmla="*/ 1670844 w 1828800"/>
                <a:gd name="connsiteY19" fmla="*/ 303891 h 1828800"/>
                <a:gd name="connsiteX20" fmla="*/ 1524384 w 1828800"/>
                <a:gd name="connsiteY20" fmla="*/ 161242 h 1828800"/>
                <a:gd name="connsiteX21" fmla="*/ 1497804 w 1828800"/>
                <a:gd name="connsiteY21" fmla="*/ 137159 h 1828800"/>
                <a:gd name="connsiteX22" fmla="*/ 330846 w 1828800"/>
                <a:gd name="connsiteY22" fmla="*/ 137159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800" h="1828800">
                  <a:moveTo>
                    <a:pt x="0" y="0"/>
                  </a:moveTo>
                  <a:lnTo>
                    <a:pt x="1828800" y="0"/>
                  </a:lnTo>
                  <a:lnTo>
                    <a:pt x="1828800" y="1828800"/>
                  </a:lnTo>
                  <a:lnTo>
                    <a:pt x="0" y="1828800"/>
                  </a:lnTo>
                  <a:lnTo>
                    <a:pt x="0" y="0"/>
                  </a:lnTo>
                  <a:close/>
                  <a:moveTo>
                    <a:pt x="330846" y="137159"/>
                  </a:moveTo>
                  <a:cubicBezTo>
                    <a:pt x="317220" y="137365"/>
                    <a:pt x="305884" y="147694"/>
                    <a:pt x="304416" y="161242"/>
                  </a:cubicBezTo>
                  <a:cubicBezTo>
                    <a:pt x="291568" y="260835"/>
                    <a:pt x="199730" y="293889"/>
                    <a:pt x="157956" y="303891"/>
                  </a:cubicBezTo>
                  <a:cubicBezTo>
                    <a:pt x="145740" y="306860"/>
                    <a:pt x="137152" y="317817"/>
                    <a:pt x="137185" y="330387"/>
                  </a:cubicBezTo>
                  <a:lnTo>
                    <a:pt x="137185" y="1498378"/>
                  </a:lnTo>
                  <a:cubicBezTo>
                    <a:pt x="137095" y="1510960"/>
                    <a:pt x="145677" y="1521948"/>
                    <a:pt x="157906" y="1524907"/>
                  </a:cubicBezTo>
                  <a:cubicBezTo>
                    <a:pt x="199730" y="1534893"/>
                    <a:pt x="291568" y="1567963"/>
                    <a:pt x="304366" y="1667556"/>
                  </a:cubicBezTo>
                  <a:cubicBezTo>
                    <a:pt x="305834" y="1681104"/>
                    <a:pt x="317170" y="1691433"/>
                    <a:pt x="330796" y="1691639"/>
                  </a:cubicBezTo>
                  <a:lnTo>
                    <a:pt x="1497904" y="1691639"/>
                  </a:lnTo>
                  <a:cubicBezTo>
                    <a:pt x="1511568" y="1691639"/>
                    <a:pt x="1522586" y="1681121"/>
                    <a:pt x="1524433" y="1667556"/>
                  </a:cubicBezTo>
                  <a:cubicBezTo>
                    <a:pt x="1537282" y="1567963"/>
                    <a:pt x="1629120" y="1534910"/>
                    <a:pt x="1670894" y="1524907"/>
                  </a:cubicBezTo>
                  <a:cubicBezTo>
                    <a:pt x="1683102" y="1521915"/>
                    <a:pt x="1691668" y="1510947"/>
                    <a:pt x="1691615" y="1498378"/>
                  </a:cubicBezTo>
                  <a:lnTo>
                    <a:pt x="1691615" y="330387"/>
                  </a:lnTo>
                  <a:cubicBezTo>
                    <a:pt x="1691622" y="317802"/>
                    <a:pt x="1683020" y="306844"/>
                    <a:pt x="1670794" y="303858"/>
                  </a:cubicBezTo>
                  <a:lnTo>
                    <a:pt x="1670844" y="303891"/>
                  </a:lnTo>
                  <a:cubicBezTo>
                    <a:pt x="1629020" y="293905"/>
                    <a:pt x="1537182" y="260835"/>
                    <a:pt x="1524384" y="161242"/>
                  </a:cubicBezTo>
                  <a:cubicBezTo>
                    <a:pt x="1522901" y="147642"/>
                    <a:pt x="1511485" y="137298"/>
                    <a:pt x="1497804" y="137159"/>
                  </a:cubicBezTo>
                  <a:lnTo>
                    <a:pt x="330846" y="137159"/>
                  </a:lnTo>
                  <a:close/>
                </a:path>
              </a:pathLst>
            </a:custGeom>
            <a:grpFill/>
            <a:ln w="6350" cap="flat">
              <a:solidFill>
                <a:schemeClr val="bg2"/>
              </a:solidFill>
              <a:prstDash val="sysDot"/>
              <a:miter/>
            </a:ln>
          </p:spPr>
          <p:txBody>
            <a:bodyPr rtlCol="0" anchor="ctr"/>
            <a:lstStyle/>
            <a:p>
              <a:endParaRPr lang="en-US" sz="2400" b="0" i="0">
                <a:latin typeface="Girl Scout Text Book" panose="02020003000000000000" pitchFamily="18" charset="0"/>
              </a:endParaRPr>
            </a:p>
          </p:txBody>
        </p:sp>
        <p:sp>
          <p:nvSpPr>
            <p:cNvPr id="31" name="Freeform 30">
              <a:extLst>
                <a:ext uri="{FF2B5EF4-FFF2-40B4-BE49-F238E27FC236}">
                  <a16:creationId xmlns:a16="http://schemas.microsoft.com/office/drawing/2014/main" id="{B253A363-CD7E-BA47-97B4-A3CC34F167B7}"/>
                </a:ext>
              </a:extLst>
            </p:cNvPr>
            <p:cNvSpPr>
              <a:spLocks noChangeAspect="1"/>
            </p:cNvSpPr>
            <p:nvPr/>
          </p:nvSpPr>
          <p:spPr>
            <a:xfrm>
              <a:off x="1209655" y="590993"/>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13902 w 1828800"/>
                <a:gd name="connsiteY5" fmla="*/ 191268 h 1828800"/>
                <a:gd name="connsiteX6" fmla="*/ 531018 w 1828800"/>
                <a:gd name="connsiteY6" fmla="*/ 540028 h 1828800"/>
                <a:gd name="connsiteX7" fmla="*/ 141151 w 1828800"/>
                <a:gd name="connsiteY7" fmla="*/ 913902 h 1828800"/>
                <a:gd name="connsiteX8" fmla="*/ 560112 w 1828800"/>
                <a:gd name="connsiteY8" fmla="*/ 1253348 h 1828800"/>
                <a:gd name="connsiteX9" fmla="*/ 914235 w 1828800"/>
                <a:gd name="connsiteY9" fmla="*/ 1637533 h 1828800"/>
                <a:gd name="connsiteX10" fmla="*/ 1268689 w 1828800"/>
                <a:gd name="connsiteY10" fmla="*/ 1253348 h 1828800"/>
                <a:gd name="connsiteX11" fmla="*/ 1687651 w 1828800"/>
                <a:gd name="connsiteY11" fmla="*/ 913902 h 1828800"/>
                <a:gd name="connsiteX12" fmla="*/ 1297618 w 1828800"/>
                <a:gd name="connsiteY12" fmla="*/ 540194 h 1828800"/>
                <a:gd name="connsiteX13" fmla="*/ 914733 w 1828800"/>
                <a:gd name="connsiteY13" fmla="*/ 191268 h 1828800"/>
                <a:gd name="connsiteX14" fmla="*/ 913902 w 1828800"/>
                <a:gd name="connsiteY14" fmla="*/ 1912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828800">
                  <a:moveTo>
                    <a:pt x="0" y="0"/>
                  </a:moveTo>
                  <a:lnTo>
                    <a:pt x="1828800" y="0"/>
                  </a:lnTo>
                  <a:lnTo>
                    <a:pt x="1828800" y="1828800"/>
                  </a:lnTo>
                  <a:lnTo>
                    <a:pt x="0" y="1828800"/>
                  </a:lnTo>
                  <a:lnTo>
                    <a:pt x="0" y="0"/>
                  </a:lnTo>
                  <a:close/>
                  <a:moveTo>
                    <a:pt x="913902" y="191268"/>
                  </a:moveTo>
                  <a:cubicBezTo>
                    <a:pt x="569755" y="191268"/>
                    <a:pt x="486960" y="369723"/>
                    <a:pt x="531018" y="540028"/>
                  </a:cubicBezTo>
                  <a:cubicBezTo>
                    <a:pt x="322368" y="463357"/>
                    <a:pt x="141151" y="574621"/>
                    <a:pt x="141151" y="913902"/>
                  </a:cubicBezTo>
                  <a:cubicBezTo>
                    <a:pt x="141151" y="1224742"/>
                    <a:pt x="363433" y="1361951"/>
                    <a:pt x="560112" y="1253348"/>
                  </a:cubicBezTo>
                  <a:cubicBezTo>
                    <a:pt x="560112" y="1481032"/>
                    <a:pt x="871840" y="1637533"/>
                    <a:pt x="914235" y="1637533"/>
                  </a:cubicBezTo>
                  <a:cubicBezTo>
                    <a:pt x="956630" y="1637533"/>
                    <a:pt x="1268689" y="1481032"/>
                    <a:pt x="1268689" y="1253348"/>
                  </a:cubicBezTo>
                  <a:cubicBezTo>
                    <a:pt x="1465368" y="1361951"/>
                    <a:pt x="1687651" y="1224742"/>
                    <a:pt x="1687651" y="913902"/>
                  </a:cubicBezTo>
                  <a:cubicBezTo>
                    <a:pt x="1687651" y="574621"/>
                    <a:pt x="1506433" y="463357"/>
                    <a:pt x="1297618" y="540194"/>
                  </a:cubicBezTo>
                  <a:cubicBezTo>
                    <a:pt x="1341675" y="369556"/>
                    <a:pt x="1258880" y="191268"/>
                    <a:pt x="914733" y="191268"/>
                  </a:cubicBezTo>
                  <a:lnTo>
                    <a:pt x="913902" y="191268"/>
                  </a:lnTo>
                  <a:close/>
                </a:path>
              </a:pathLst>
            </a:custGeom>
            <a:grpFill/>
            <a:ln w="6350" cap="flat">
              <a:solidFill>
                <a:schemeClr val="bg2"/>
              </a:solidFill>
              <a:prstDash val="sysDot"/>
              <a:miter/>
            </a:ln>
          </p:spPr>
          <p:txBody>
            <a:bodyPr rtlCol="0" anchor="ctr"/>
            <a:lstStyle/>
            <a:p>
              <a:endParaRPr lang="en-US" sz="2400" b="0" i="0" dirty="0">
                <a:latin typeface="Girl Scout Text Book" panose="02020003000000000000" pitchFamily="18" charset="0"/>
              </a:endParaRPr>
            </a:p>
          </p:txBody>
        </p:sp>
        <p:sp>
          <p:nvSpPr>
            <p:cNvPr id="32" name="Freeform 16">
              <a:extLst>
                <a:ext uri="{FF2B5EF4-FFF2-40B4-BE49-F238E27FC236}">
                  <a16:creationId xmlns:a16="http://schemas.microsoft.com/office/drawing/2014/main" id="{8072F1B4-A62B-7646-B945-047710C58CF8}"/>
                </a:ext>
              </a:extLst>
            </p:cNvPr>
            <p:cNvSpPr txBox="1">
              <a:spLocks noChangeAspect="1"/>
            </p:cNvSpPr>
            <p:nvPr/>
          </p:nvSpPr>
          <p:spPr>
            <a:xfrm>
              <a:off x="5540497" y="1953888"/>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416683 w 1828800"/>
                <a:gd name="connsiteY5" fmla="*/ 137160 h 1828800"/>
                <a:gd name="connsiteX6" fmla="*/ 137160 w 1828800"/>
                <a:gd name="connsiteY6" fmla="*/ 914400 h 1828800"/>
                <a:gd name="connsiteX7" fmla="*/ 416872 w 1828800"/>
                <a:gd name="connsiteY7" fmla="*/ 1691640 h 1828800"/>
                <a:gd name="connsiteX8" fmla="*/ 478445 w 1828800"/>
                <a:gd name="connsiteY8" fmla="*/ 1691640 h 1828800"/>
                <a:gd name="connsiteX9" fmla="*/ 545995 w 1828800"/>
                <a:gd name="connsiteY9" fmla="*/ 1691640 h 1828800"/>
                <a:gd name="connsiteX10" fmla="*/ 1309103 w 1828800"/>
                <a:gd name="connsiteY10" fmla="*/ 1691640 h 1828800"/>
                <a:gd name="connsiteX11" fmla="*/ 1383082 w 1828800"/>
                <a:gd name="connsiteY11" fmla="*/ 1691640 h 1828800"/>
                <a:gd name="connsiteX12" fmla="*/ 1412117 w 1828800"/>
                <a:gd name="connsiteY12" fmla="*/ 1691640 h 1828800"/>
                <a:gd name="connsiteX13" fmla="*/ 1691640 w 1828800"/>
                <a:gd name="connsiteY13" fmla="*/ 915901 h 1828800"/>
                <a:gd name="connsiteX14" fmla="*/ 1411928 w 1828800"/>
                <a:gd name="connsiteY14" fmla="*/ 137160 h 1828800"/>
                <a:gd name="connsiteX15" fmla="*/ 1383082 w 1828800"/>
                <a:gd name="connsiteY15" fmla="*/ 137160 h 1828800"/>
                <a:gd name="connsiteX16" fmla="*/ 1309103 w 1828800"/>
                <a:gd name="connsiteY16" fmla="*/ 137160 h 1828800"/>
                <a:gd name="connsiteX17" fmla="*/ 545995 w 1828800"/>
                <a:gd name="connsiteY17" fmla="*/ 137160 h 1828800"/>
                <a:gd name="connsiteX18" fmla="*/ 416683 w 1828800"/>
                <a:gd name="connsiteY18" fmla="*/ 13716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8800" h="1828800">
                  <a:moveTo>
                    <a:pt x="0" y="0"/>
                  </a:moveTo>
                  <a:lnTo>
                    <a:pt x="1828800" y="0"/>
                  </a:lnTo>
                  <a:lnTo>
                    <a:pt x="1828800" y="1828800"/>
                  </a:lnTo>
                  <a:lnTo>
                    <a:pt x="0" y="1828800"/>
                  </a:lnTo>
                  <a:lnTo>
                    <a:pt x="0" y="0"/>
                  </a:lnTo>
                  <a:close/>
                  <a:moveTo>
                    <a:pt x="416683" y="137160"/>
                  </a:moveTo>
                  <a:cubicBezTo>
                    <a:pt x="416683" y="137160"/>
                    <a:pt x="137160" y="349483"/>
                    <a:pt x="137160" y="914400"/>
                  </a:cubicBezTo>
                  <a:cubicBezTo>
                    <a:pt x="137160" y="1479317"/>
                    <a:pt x="416872" y="1691640"/>
                    <a:pt x="416872" y="1691640"/>
                  </a:cubicBezTo>
                  <a:lnTo>
                    <a:pt x="478445" y="1691640"/>
                  </a:lnTo>
                  <a:lnTo>
                    <a:pt x="545995" y="1691640"/>
                  </a:lnTo>
                  <a:lnTo>
                    <a:pt x="1309103" y="1691640"/>
                  </a:lnTo>
                  <a:lnTo>
                    <a:pt x="1383082" y="1691640"/>
                  </a:lnTo>
                  <a:lnTo>
                    <a:pt x="1412117" y="1691640"/>
                  </a:lnTo>
                  <a:cubicBezTo>
                    <a:pt x="1412117" y="1691640"/>
                    <a:pt x="1691640" y="1480651"/>
                    <a:pt x="1691640" y="915901"/>
                  </a:cubicBezTo>
                  <a:cubicBezTo>
                    <a:pt x="1691640" y="349984"/>
                    <a:pt x="1411928" y="137160"/>
                    <a:pt x="1411928" y="137160"/>
                  </a:cubicBezTo>
                  <a:lnTo>
                    <a:pt x="1383082" y="137160"/>
                  </a:lnTo>
                  <a:lnTo>
                    <a:pt x="1309103" y="137160"/>
                  </a:lnTo>
                  <a:lnTo>
                    <a:pt x="545995" y="137160"/>
                  </a:lnTo>
                  <a:lnTo>
                    <a:pt x="416683" y="137160"/>
                  </a:lnTo>
                  <a:close/>
                </a:path>
              </a:pathLst>
            </a:custGeom>
            <a:grpFill/>
            <a:ln w="6350">
              <a:solidFill>
                <a:schemeClr val="bg2"/>
              </a:solidFill>
              <a:prstDash val="sysDot"/>
            </a:ln>
          </p:spPr>
          <p:txBody>
            <a:bodyPr vert="horz" wrap="square" lIns="91440" tIns="45720" rIns="91440" bIns="45720" rtlCol="0" anchor="ctr">
              <a:noAutofit/>
            </a:bodyPr>
            <a:lstStyle>
              <a:lvl1pPr marL="0" indent="0" algn="ctr" defTabSz="685783" rtl="0" eaLnBrk="1" latinLnBrk="0" hangingPunct="1">
                <a:lnSpc>
                  <a:spcPct val="90000"/>
                </a:lnSpc>
                <a:spcBef>
                  <a:spcPts val="750"/>
                </a:spcBef>
                <a:buFont typeface="Arial" panose="020B0604020202020204" pitchFamily="34" charset="0"/>
                <a:buNone/>
                <a:defRPr sz="1500" b="0" i="0" kern="1200">
                  <a:solidFill>
                    <a:schemeClr val="tx1"/>
                  </a:solidFill>
                  <a:latin typeface="Girl Scout Display Light"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Display Light"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Display Light"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b="0" i="0" dirty="0">
                <a:latin typeface="Girl Scout Text Book" panose="02020003000000000000" pitchFamily="18" charset="0"/>
              </a:endParaRPr>
            </a:p>
          </p:txBody>
        </p:sp>
        <p:sp>
          <p:nvSpPr>
            <p:cNvPr id="34" name="Freeform 33">
              <a:extLst>
                <a:ext uri="{FF2B5EF4-FFF2-40B4-BE49-F238E27FC236}">
                  <a16:creationId xmlns:a16="http://schemas.microsoft.com/office/drawing/2014/main" id="{7F198878-4B59-4543-9E09-063CA1B6E538}"/>
                </a:ext>
              </a:extLst>
            </p:cNvPr>
            <p:cNvSpPr>
              <a:spLocks noChangeAspect="1"/>
            </p:cNvSpPr>
            <p:nvPr/>
          </p:nvSpPr>
          <p:spPr>
            <a:xfrm>
              <a:off x="2662580" y="3293384"/>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613560 w 1828800"/>
                <a:gd name="connsiteY5" fmla="*/ 137160 h 1828800"/>
                <a:gd name="connsiteX6" fmla="*/ 571854 w 1828800"/>
                <a:gd name="connsiteY6" fmla="*/ 154360 h 1828800"/>
                <a:gd name="connsiteX7" fmla="*/ 160403 w 1828800"/>
                <a:gd name="connsiteY7" fmla="*/ 564357 h 1828800"/>
                <a:gd name="connsiteX8" fmla="*/ 142930 w 1828800"/>
                <a:gd name="connsiteY8" fmla="*/ 606531 h 1828800"/>
                <a:gd name="connsiteX9" fmla="*/ 142930 w 1828800"/>
                <a:gd name="connsiteY9" fmla="*/ 1200935 h 1828800"/>
                <a:gd name="connsiteX10" fmla="*/ 159414 w 1828800"/>
                <a:gd name="connsiteY10" fmla="*/ 1241952 h 1828800"/>
                <a:gd name="connsiteX11" fmla="*/ 571854 w 1828800"/>
                <a:gd name="connsiteY11" fmla="*/ 1673448 h 1828800"/>
                <a:gd name="connsiteX12" fmla="*/ 614549 w 1828800"/>
                <a:gd name="connsiteY12" fmla="*/ 1691641 h 1828800"/>
                <a:gd name="connsiteX13" fmla="*/ 1214417 w 1828800"/>
                <a:gd name="connsiteY13" fmla="*/ 1691641 h 1828800"/>
                <a:gd name="connsiteX14" fmla="*/ 1257111 w 1828800"/>
                <a:gd name="connsiteY14" fmla="*/ 1673448 h 1828800"/>
                <a:gd name="connsiteX15" fmla="*/ 1669387 w 1828800"/>
                <a:gd name="connsiteY15" fmla="*/ 1241952 h 1828800"/>
                <a:gd name="connsiteX16" fmla="*/ 1685871 w 1828800"/>
                <a:gd name="connsiteY16" fmla="*/ 1200935 h 1828800"/>
                <a:gd name="connsiteX17" fmla="*/ 1685871 w 1828800"/>
                <a:gd name="connsiteY17" fmla="*/ 606531 h 1828800"/>
                <a:gd name="connsiteX18" fmla="*/ 1668398 w 1828800"/>
                <a:gd name="connsiteY18" fmla="*/ 564357 h 1828800"/>
                <a:gd name="connsiteX19" fmla="*/ 1256782 w 1828800"/>
                <a:gd name="connsiteY19" fmla="*/ 154360 h 1828800"/>
                <a:gd name="connsiteX20" fmla="*/ 1215241 w 1828800"/>
                <a:gd name="connsiteY20" fmla="*/ 137160 h 1828800"/>
                <a:gd name="connsiteX21" fmla="*/ 613560 w 1828800"/>
                <a:gd name="connsiteY21" fmla="*/ 13716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800" h="1828800">
                  <a:moveTo>
                    <a:pt x="0" y="0"/>
                  </a:moveTo>
                  <a:lnTo>
                    <a:pt x="1828800" y="0"/>
                  </a:lnTo>
                  <a:lnTo>
                    <a:pt x="1828800" y="1828800"/>
                  </a:lnTo>
                  <a:lnTo>
                    <a:pt x="0" y="1828800"/>
                  </a:lnTo>
                  <a:lnTo>
                    <a:pt x="0" y="0"/>
                  </a:lnTo>
                  <a:close/>
                  <a:moveTo>
                    <a:pt x="613560" y="137160"/>
                  </a:moveTo>
                  <a:cubicBezTo>
                    <a:pt x="597900" y="137160"/>
                    <a:pt x="582899" y="143279"/>
                    <a:pt x="571854" y="154360"/>
                  </a:cubicBezTo>
                  <a:lnTo>
                    <a:pt x="160403" y="564357"/>
                  </a:lnTo>
                  <a:cubicBezTo>
                    <a:pt x="149194" y="575438"/>
                    <a:pt x="142930" y="590653"/>
                    <a:pt x="142930" y="606531"/>
                  </a:cubicBezTo>
                  <a:lnTo>
                    <a:pt x="142930" y="1200935"/>
                  </a:lnTo>
                  <a:cubicBezTo>
                    <a:pt x="142930" y="1216316"/>
                    <a:pt x="148864" y="1230870"/>
                    <a:pt x="159414" y="1241952"/>
                  </a:cubicBezTo>
                  <a:lnTo>
                    <a:pt x="571854" y="1673448"/>
                  </a:lnTo>
                  <a:cubicBezTo>
                    <a:pt x="583064" y="1685026"/>
                    <a:pt x="598394" y="1691641"/>
                    <a:pt x="614549" y="1691641"/>
                  </a:cubicBezTo>
                  <a:lnTo>
                    <a:pt x="1214417" y="1691641"/>
                  </a:lnTo>
                  <a:cubicBezTo>
                    <a:pt x="1230571" y="1691641"/>
                    <a:pt x="1245902" y="1685026"/>
                    <a:pt x="1257111" y="1673448"/>
                  </a:cubicBezTo>
                  <a:lnTo>
                    <a:pt x="1669387" y="1241952"/>
                  </a:lnTo>
                  <a:cubicBezTo>
                    <a:pt x="1679937" y="1230870"/>
                    <a:pt x="1685871" y="1216151"/>
                    <a:pt x="1685871" y="1200935"/>
                  </a:cubicBezTo>
                  <a:lnTo>
                    <a:pt x="1685871" y="606531"/>
                  </a:lnTo>
                  <a:cubicBezTo>
                    <a:pt x="1685871" y="590653"/>
                    <a:pt x="1679607" y="575603"/>
                    <a:pt x="1668398" y="564357"/>
                  </a:cubicBezTo>
                  <a:lnTo>
                    <a:pt x="1256782" y="154360"/>
                  </a:lnTo>
                  <a:cubicBezTo>
                    <a:pt x="1245737" y="143445"/>
                    <a:pt x="1230736" y="137160"/>
                    <a:pt x="1215241" y="137160"/>
                  </a:cubicBezTo>
                  <a:lnTo>
                    <a:pt x="613560" y="137160"/>
                  </a:lnTo>
                  <a:close/>
                </a:path>
              </a:pathLst>
            </a:custGeom>
            <a:grpFill/>
            <a:ln w="635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solidFill>
                  <a:schemeClr val="bg1"/>
                </a:solidFill>
                <a:latin typeface="Girl Scout Text Book" panose="02020003000000000000" pitchFamily="18" charset="0"/>
              </a:endParaRPr>
            </a:p>
          </p:txBody>
        </p:sp>
        <p:sp>
          <p:nvSpPr>
            <p:cNvPr id="42" name="Freeform 41">
              <a:extLst>
                <a:ext uri="{FF2B5EF4-FFF2-40B4-BE49-F238E27FC236}">
                  <a16:creationId xmlns:a16="http://schemas.microsoft.com/office/drawing/2014/main" id="{1D6F967E-8935-6D4B-BBD8-8A1965163392}"/>
                </a:ext>
              </a:extLst>
            </p:cNvPr>
            <p:cNvSpPr>
              <a:spLocks noChangeAspect="1"/>
            </p:cNvSpPr>
            <p:nvPr/>
          </p:nvSpPr>
          <p:spPr>
            <a:xfrm>
              <a:off x="6981007" y="1953888"/>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14050 w 1828800"/>
                <a:gd name="connsiteY5" fmla="*/ 98945 h 1828800"/>
                <a:gd name="connsiteX6" fmla="*/ 99468 w 1828800"/>
                <a:gd name="connsiteY6" fmla="*/ 914051 h 1828800"/>
                <a:gd name="connsiteX7" fmla="*/ 914050 w 1828800"/>
                <a:gd name="connsiteY7" fmla="*/ 1729156 h 1828800"/>
                <a:gd name="connsiteX8" fmla="*/ 1728632 w 1828800"/>
                <a:gd name="connsiteY8" fmla="*/ 914051 h 1828800"/>
                <a:gd name="connsiteX9" fmla="*/ 914050 w 1828800"/>
                <a:gd name="connsiteY9" fmla="*/ 98945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828800">
                  <a:moveTo>
                    <a:pt x="0" y="0"/>
                  </a:moveTo>
                  <a:lnTo>
                    <a:pt x="1828800" y="0"/>
                  </a:lnTo>
                  <a:lnTo>
                    <a:pt x="1828800" y="1828800"/>
                  </a:lnTo>
                  <a:lnTo>
                    <a:pt x="0" y="1828800"/>
                  </a:lnTo>
                  <a:lnTo>
                    <a:pt x="0" y="0"/>
                  </a:lnTo>
                  <a:close/>
                  <a:moveTo>
                    <a:pt x="914050" y="98945"/>
                  </a:moveTo>
                  <a:cubicBezTo>
                    <a:pt x="464084" y="98945"/>
                    <a:pt x="99468" y="463910"/>
                    <a:pt x="99468" y="914051"/>
                  </a:cubicBezTo>
                  <a:cubicBezTo>
                    <a:pt x="99468" y="1364192"/>
                    <a:pt x="464084" y="1729156"/>
                    <a:pt x="914050" y="1729156"/>
                  </a:cubicBezTo>
                  <a:cubicBezTo>
                    <a:pt x="1364016" y="1729156"/>
                    <a:pt x="1728632" y="1364192"/>
                    <a:pt x="1728632" y="914051"/>
                  </a:cubicBezTo>
                  <a:cubicBezTo>
                    <a:pt x="1728632" y="463910"/>
                    <a:pt x="1364016" y="98945"/>
                    <a:pt x="914050" y="98945"/>
                  </a:cubicBezTo>
                  <a:close/>
                </a:path>
              </a:pathLst>
            </a:custGeom>
            <a:grpFill/>
            <a:ln w="6350" cap="flat">
              <a:solidFill>
                <a:schemeClr val="bg2"/>
              </a:solidFill>
              <a:prstDash val="sysDot"/>
              <a:miter/>
            </a:ln>
          </p:spPr>
          <p:txBody>
            <a:bodyPr rtlCol="0" anchor="ctr"/>
            <a:lstStyle/>
            <a:p>
              <a:endParaRPr lang="en-US" sz="2400" b="0" i="0">
                <a:latin typeface="Girl Scout Text Book" panose="02020003000000000000" pitchFamily="18" charset="0"/>
              </a:endParaRPr>
            </a:p>
          </p:txBody>
        </p:sp>
        <p:sp>
          <p:nvSpPr>
            <p:cNvPr id="49" name="Freeform 48">
              <a:extLst>
                <a:ext uri="{FF2B5EF4-FFF2-40B4-BE49-F238E27FC236}">
                  <a16:creationId xmlns:a16="http://schemas.microsoft.com/office/drawing/2014/main" id="{659DD3A9-1E96-B54B-8609-79C744994343}"/>
                </a:ext>
              </a:extLst>
            </p:cNvPr>
            <p:cNvSpPr>
              <a:spLocks noChangeAspect="1"/>
            </p:cNvSpPr>
            <p:nvPr/>
          </p:nvSpPr>
          <p:spPr>
            <a:xfrm>
              <a:off x="4103092" y="3293384"/>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526181 w 1828800"/>
                <a:gd name="connsiteY5" fmla="*/ 195412 h 1828800"/>
                <a:gd name="connsiteX6" fmla="*/ 485826 w 1828800"/>
                <a:gd name="connsiteY6" fmla="*/ 218673 h 1828800"/>
                <a:gd name="connsiteX7" fmla="*/ 97608 w 1828800"/>
                <a:gd name="connsiteY7" fmla="*/ 891139 h 1828800"/>
                <a:gd name="connsiteX8" fmla="*/ 97608 w 1828800"/>
                <a:gd name="connsiteY8" fmla="*/ 937662 h 1828800"/>
                <a:gd name="connsiteX9" fmla="*/ 485826 w 1828800"/>
                <a:gd name="connsiteY9" fmla="*/ 1610128 h 1828800"/>
                <a:gd name="connsiteX10" fmla="*/ 526181 w 1828800"/>
                <a:gd name="connsiteY10" fmla="*/ 1633389 h 1828800"/>
                <a:gd name="connsiteX11" fmla="*/ 1302619 w 1828800"/>
                <a:gd name="connsiteY11" fmla="*/ 1633389 h 1828800"/>
                <a:gd name="connsiteX12" fmla="*/ 1342797 w 1828800"/>
                <a:gd name="connsiteY12" fmla="*/ 1610128 h 1828800"/>
                <a:gd name="connsiteX13" fmla="*/ 1731192 w 1828800"/>
                <a:gd name="connsiteY13" fmla="*/ 937662 h 1828800"/>
                <a:gd name="connsiteX14" fmla="*/ 1731192 w 1828800"/>
                <a:gd name="connsiteY14" fmla="*/ 891139 h 1828800"/>
                <a:gd name="connsiteX15" fmla="*/ 1342974 w 1828800"/>
                <a:gd name="connsiteY15" fmla="*/ 218673 h 1828800"/>
                <a:gd name="connsiteX16" fmla="*/ 1302619 w 1828800"/>
                <a:gd name="connsiteY16" fmla="*/ 195412 h 1828800"/>
                <a:gd name="connsiteX17" fmla="*/ 526181 w 1828800"/>
                <a:gd name="connsiteY17" fmla="*/ 195412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8800" h="1828800">
                  <a:moveTo>
                    <a:pt x="0" y="0"/>
                  </a:moveTo>
                  <a:lnTo>
                    <a:pt x="1828800" y="0"/>
                  </a:lnTo>
                  <a:lnTo>
                    <a:pt x="1828800" y="1828800"/>
                  </a:lnTo>
                  <a:lnTo>
                    <a:pt x="0" y="1828800"/>
                  </a:lnTo>
                  <a:lnTo>
                    <a:pt x="0" y="0"/>
                  </a:lnTo>
                  <a:close/>
                  <a:moveTo>
                    <a:pt x="526181" y="195412"/>
                  </a:moveTo>
                  <a:cubicBezTo>
                    <a:pt x="509440" y="195412"/>
                    <a:pt x="494109" y="204223"/>
                    <a:pt x="485826" y="218673"/>
                  </a:cubicBezTo>
                  <a:lnTo>
                    <a:pt x="97608" y="891139"/>
                  </a:lnTo>
                  <a:cubicBezTo>
                    <a:pt x="89325" y="905590"/>
                    <a:pt x="89325" y="923212"/>
                    <a:pt x="97608" y="937662"/>
                  </a:cubicBezTo>
                  <a:lnTo>
                    <a:pt x="485826" y="1610128"/>
                  </a:lnTo>
                  <a:cubicBezTo>
                    <a:pt x="494285" y="1624578"/>
                    <a:pt x="509617" y="1633389"/>
                    <a:pt x="526181" y="1633389"/>
                  </a:cubicBezTo>
                  <a:lnTo>
                    <a:pt x="1302619" y="1633389"/>
                  </a:lnTo>
                  <a:cubicBezTo>
                    <a:pt x="1319184" y="1633389"/>
                    <a:pt x="1334515" y="1624402"/>
                    <a:pt x="1342797" y="1610128"/>
                  </a:cubicBezTo>
                  <a:lnTo>
                    <a:pt x="1731192" y="937662"/>
                  </a:lnTo>
                  <a:cubicBezTo>
                    <a:pt x="1739475" y="923212"/>
                    <a:pt x="1739475" y="905590"/>
                    <a:pt x="1731192" y="891139"/>
                  </a:cubicBezTo>
                  <a:lnTo>
                    <a:pt x="1342974" y="218673"/>
                  </a:lnTo>
                  <a:cubicBezTo>
                    <a:pt x="1334515" y="204223"/>
                    <a:pt x="1319184" y="195412"/>
                    <a:pt x="1302619" y="195412"/>
                  </a:cubicBezTo>
                  <a:lnTo>
                    <a:pt x="526181" y="195412"/>
                  </a:lnTo>
                  <a:close/>
                </a:path>
              </a:pathLst>
            </a:custGeom>
            <a:grpFill/>
            <a:ln w="6350" cap="flat">
              <a:solidFill>
                <a:schemeClr val="bg2"/>
              </a:solidFill>
              <a:prstDash val="sysDot"/>
              <a:miter/>
            </a:ln>
          </p:spPr>
          <p:txBody>
            <a:bodyPr rtlCol="0" anchor="ctr"/>
            <a:lstStyle/>
            <a:p>
              <a:endParaRPr lang="en-US" sz="2400" b="0" i="0">
                <a:latin typeface="Girl Scout Text Book" panose="02020003000000000000" pitchFamily="18" charset="0"/>
              </a:endParaRPr>
            </a:p>
          </p:txBody>
        </p:sp>
        <p:sp>
          <p:nvSpPr>
            <p:cNvPr id="51" name="Freeform 50">
              <a:extLst>
                <a:ext uri="{FF2B5EF4-FFF2-40B4-BE49-F238E27FC236}">
                  <a16:creationId xmlns:a16="http://schemas.microsoft.com/office/drawing/2014/main" id="{E3B27A8D-85E4-274A-AB85-25A345533CB1}"/>
                </a:ext>
              </a:extLst>
            </p:cNvPr>
            <p:cNvSpPr>
              <a:spLocks noChangeAspect="1"/>
            </p:cNvSpPr>
            <p:nvPr/>
          </p:nvSpPr>
          <p:spPr>
            <a:xfrm rot="10800000">
              <a:off x="5546703" y="3293384"/>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14354 w 1828800"/>
                <a:gd name="connsiteY5" fmla="*/ 139693 h 1828800"/>
                <a:gd name="connsiteX6" fmla="*/ 893831 w 1828800"/>
                <a:gd name="connsiteY6" fmla="*/ 154303 h 1828800"/>
                <a:gd name="connsiteX7" fmla="*/ 142573 w 1828800"/>
                <a:gd name="connsiteY7" fmla="*/ 1638656 h 1828800"/>
                <a:gd name="connsiteX8" fmla="*/ 163178 w 1828800"/>
                <a:gd name="connsiteY8" fmla="*/ 1689108 h 1828800"/>
                <a:gd name="connsiteX9" fmla="*/ 1665695 w 1828800"/>
                <a:gd name="connsiteY9" fmla="*/ 1689108 h 1828800"/>
                <a:gd name="connsiteX10" fmla="*/ 1686300 w 1828800"/>
                <a:gd name="connsiteY10" fmla="*/ 1638656 h 1828800"/>
                <a:gd name="connsiteX11" fmla="*/ 934876 w 1828800"/>
                <a:gd name="connsiteY11" fmla="*/ 154303 h 1828800"/>
                <a:gd name="connsiteX12" fmla="*/ 914354 w 1828800"/>
                <a:gd name="connsiteY12" fmla="*/ 139693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1828800">
                  <a:moveTo>
                    <a:pt x="0" y="0"/>
                  </a:moveTo>
                  <a:lnTo>
                    <a:pt x="1828800" y="0"/>
                  </a:lnTo>
                  <a:lnTo>
                    <a:pt x="1828800" y="1828800"/>
                  </a:lnTo>
                  <a:lnTo>
                    <a:pt x="0" y="1828800"/>
                  </a:lnTo>
                  <a:lnTo>
                    <a:pt x="0" y="0"/>
                  </a:lnTo>
                  <a:close/>
                  <a:moveTo>
                    <a:pt x="914354" y="139693"/>
                  </a:moveTo>
                  <a:cubicBezTo>
                    <a:pt x="906543" y="139693"/>
                    <a:pt x="898733" y="144563"/>
                    <a:pt x="893831" y="154303"/>
                  </a:cubicBezTo>
                  <a:lnTo>
                    <a:pt x="142573" y="1638656"/>
                  </a:lnTo>
                  <a:cubicBezTo>
                    <a:pt x="131606" y="1660278"/>
                    <a:pt x="143404" y="1689108"/>
                    <a:pt x="163178" y="1689108"/>
                  </a:cubicBezTo>
                  <a:lnTo>
                    <a:pt x="1665695" y="1689108"/>
                  </a:lnTo>
                  <a:cubicBezTo>
                    <a:pt x="1685469" y="1689108"/>
                    <a:pt x="1697101" y="1660278"/>
                    <a:pt x="1686300" y="1638656"/>
                  </a:cubicBezTo>
                  <a:lnTo>
                    <a:pt x="934876" y="154303"/>
                  </a:lnTo>
                  <a:cubicBezTo>
                    <a:pt x="929974" y="144563"/>
                    <a:pt x="922164" y="139693"/>
                    <a:pt x="914354" y="139693"/>
                  </a:cubicBezTo>
                  <a:close/>
                </a:path>
              </a:pathLst>
            </a:custGeom>
            <a:grpFill/>
            <a:ln w="6350" cap="flat">
              <a:solidFill>
                <a:schemeClr val="bg2"/>
              </a:solidFill>
              <a:prstDash val="sysDot"/>
              <a:miter/>
            </a:ln>
          </p:spPr>
          <p:txBody>
            <a:bodyPr rtlCol="0" anchor="ctr"/>
            <a:lstStyle/>
            <a:p>
              <a:endParaRPr lang="en-US" sz="2400" b="0" i="0">
                <a:latin typeface="Girl Scout Text Book" panose="02020003000000000000" pitchFamily="18" charset="0"/>
              </a:endParaRPr>
            </a:p>
          </p:txBody>
        </p:sp>
        <p:sp>
          <p:nvSpPr>
            <p:cNvPr id="54" name="Freeform 53">
              <a:extLst>
                <a:ext uri="{FF2B5EF4-FFF2-40B4-BE49-F238E27FC236}">
                  <a16:creationId xmlns:a16="http://schemas.microsoft.com/office/drawing/2014/main" id="{ACA9678B-D5A4-A949-8CCB-F619216C9F53}"/>
                </a:ext>
              </a:extLst>
            </p:cNvPr>
            <p:cNvSpPr>
              <a:spLocks noChangeAspect="1"/>
            </p:cNvSpPr>
            <p:nvPr/>
          </p:nvSpPr>
          <p:spPr>
            <a:xfrm>
              <a:off x="1222074" y="1944575"/>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13902 w 1828800"/>
                <a:gd name="connsiteY5" fmla="*/ 191268 h 1828800"/>
                <a:gd name="connsiteX6" fmla="*/ 531018 w 1828800"/>
                <a:gd name="connsiteY6" fmla="*/ 540028 h 1828800"/>
                <a:gd name="connsiteX7" fmla="*/ 141151 w 1828800"/>
                <a:gd name="connsiteY7" fmla="*/ 913902 h 1828800"/>
                <a:gd name="connsiteX8" fmla="*/ 560112 w 1828800"/>
                <a:gd name="connsiteY8" fmla="*/ 1253348 h 1828800"/>
                <a:gd name="connsiteX9" fmla="*/ 914235 w 1828800"/>
                <a:gd name="connsiteY9" fmla="*/ 1637533 h 1828800"/>
                <a:gd name="connsiteX10" fmla="*/ 1268689 w 1828800"/>
                <a:gd name="connsiteY10" fmla="*/ 1253348 h 1828800"/>
                <a:gd name="connsiteX11" fmla="*/ 1687651 w 1828800"/>
                <a:gd name="connsiteY11" fmla="*/ 913902 h 1828800"/>
                <a:gd name="connsiteX12" fmla="*/ 1297618 w 1828800"/>
                <a:gd name="connsiteY12" fmla="*/ 540194 h 1828800"/>
                <a:gd name="connsiteX13" fmla="*/ 914733 w 1828800"/>
                <a:gd name="connsiteY13" fmla="*/ 191268 h 1828800"/>
                <a:gd name="connsiteX14" fmla="*/ 913902 w 1828800"/>
                <a:gd name="connsiteY14" fmla="*/ 1912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828800">
                  <a:moveTo>
                    <a:pt x="0" y="0"/>
                  </a:moveTo>
                  <a:lnTo>
                    <a:pt x="1828800" y="0"/>
                  </a:lnTo>
                  <a:lnTo>
                    <a:pt x="1828800" y="1828800"/>
                  </a:lnTo>
                  <a:lnTo>
                    <a:pt x="0" y="1828800"/>
                  </a:lnTo>
                  <a:lnTo>
                    <a:pt x="0" y="0"/>
                  </a:lnTo>
                  <a:close/>
                  <a:moveTo>
                    <a:pt x="913902" y="191268"/>
                  </a:moveTo>
                  <a:cubicBezTo>
                    <a:pt x="569755" y="191268"/>
                    <a:pt x="486960" y="369723"/>
                    <a:pt x="531018" y="540028"/>
                  </a:cubicBezTo>
                  <a:cubicBezTo>
                    <a:pt x="322368" y="463357"/>
                    <a:pt x="141151" y="574621"/>
                    <a:pt x="141151" y="913902"/>
                  </a:cubicBezTo>
                  <a:cubicBezTo>
                    <a:pt x="141151" y="1224742"/>
                    <a:pt x="363433" y="1361951"/>
                    <a:pt x="560112" y="1253348"/>
                  </a:cubicBezTo>
                  <a:cubicBezTo>
                    <a:pt x="560112" y="1481032"/>
                    <a:pt x="871840" y="1637533"/>
                    <a:pt x="914235" y="1637533"/>
                  </a:cubicBezTo>
                  <a:cubicBezTo>
                    <a:pt x="956630" y="1637533"/>
                    <a:pt x="1268689" y="1481032"/>
                    <a:pt x="1268689" y="1253348"/>
                  </a:cubicBezTo>
                  <a:cubicBezTo>
                    <a:pt x="1465368" y="1361951"/>
                    <a:pt x="1687651" y="1224742"/>
                    <a:pt x="1687651" y="913902"/>
                  </a:cubicBezTo>
                  <a:cubicBezTo>
                    <a:pt x="1687651" y="574621"/>
                    <a:pt x="1506433" y="463357"/>
                    <a:pt x="1297618" y="540194"/>
                  </a:cubicBezTo>
                  <a:cubicBezTo>
                    <a:pt x="1341675" y="369556"/>
                    <a:pt x="1258880" y="191268"/>
                    <a:pt x="914733" y="191268"/>
                  </a:cubicBezTo>
                  <a:lnTo>
                    <a:pt x="913902" y="191268"/>
                  </a:lnTo>
                  <a:close/>
                </a:path>
              </a:pathLst>
            </a:custGeom>
            <a:grpFill/>
            <a:ln w="6350" cap="flat">
              <a:solidFill>
                <a:schemeClr val="bg2"/>
              </a:solidFill>
              <a:prstDash val="sysDot"/>
              <a:miter/>
            </a:ln>
          </p:spPr>
          <p:txBody>
            <a:bodyPr rtlCol="0" anchor="ctr"/>
            <a:lstStyle/>
            <a:p>
              <a:endParaRPr lang="en-US" sz="2400" b="0" i="0" dirty="0">
                <a:latin typeface="Girl Scout Text Book" panose="02020003000000000000" pitchFamily="18" charset="0"/>
              </a:endParaRPr>
            </a:p>
          </p:txBody>
        </p:sp>
        <p:sp>
          <p:nvSpPr>
            <p:cNvPr id="56" name="Freeform 55">
              <a:extLst>
                <a:ext uri="{FF2B5EF4-FFF2-40B4-BE49-F238E27FC236}">
                  <a16:creationId xmlns:a16="http://schemas.microsoft.com/office/drawing/2014/main" id="{59DEA276-C73B-DD43-AB1E-1B45C77D5ED5}"/>
                </a:ext>
              </a:extLst>
            </p:cNvPr>
            <p:cNvSpPr>
              <a:spLocks noChangeAspect="1"/>
            </p:cNvSpPr>
            <p:nvPr/>
          </p:nvSpPr>
          <p:spPr>
            <a:xfrm>
              <a:off x="1222074" y="3298548"/>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13902 w 1828800"/>
                <a:gd name="connsiteY5" fmla="*/ 191268 h 1828800"/>
                <a:gd name="connsiteX6" fmla="*/ 531018 w 1828800"/>
                <a:gd name="connsiteY6" fmla="*/ 540028 h 1828800"/>
                <a:gd name="connsiteX7" fmla="*/ 141151 w 1828800"/>
                <a:gd name="connsiteY7" fmla="*/ 913902 h 1828800"/>
                <a:gd name="connsiteX8" fmla="*/ 560112 w 1828800"/>
                <a:gd name="connsiteY8" fmla="*/ 1253348 h 1828800"/>
                <a:gd name="connsiteX9" fmla="*/ 914235 w 1828800"/>
                <a:gd name="connsiteY9" fmla="*/ 1637533 h 1828800"/>
                <a:gd name="connsiteX10" fmla="*/ 1268689 w 1828800"/>
                <a:gd name="connsiteY10" fmla="*/ 1253348 h 1828800"/>
                <a:gd name="connsiteX11" fmla="*/ 1687651 w 1828800"/>
                <a:gd name="connsiteY11" fmla="*/ 913902 h 1828800"/>
                <a:gd name="connsiteX12" fmla="*/ 1297618 w 1828800"/>
                <a:gd name="connsiteY12" fmla="*/ 540194 h 1828800"/>
                <a:gd name="connsiteX13" fmla="*/ 914733 w 1828800"/>
                <a:gd name="connsiteY13" fmla="*/ 191268 h 1828800"/>
                <a:gd name="connsiteX14" fmla="*/ 913902 w 1828800"/>
                <a:gd name="connsiteY14" fmla="*/ 1912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828800">
                  <a:moveTo>
                    <a:pt x="0" y="0"/>
                  </a:moveTo>
                  <a:lnTo>
                    <a:pt x="1828800" y="0"/>
                  </a:lnTo>
                  <a:lnTo>
                    <a:pt x="1828800" y="1828800"/>
                  </a:lnTo>
                  <a:lnTo>
                    <a:pt x="0" y="1828800"/>
                  </a:lnTo>
                  <a:lnTo>
                    <a:pt x="0" y="0"/>
                  </a:lnTo>
                  <a:close/>
                  <a:moveTo>
                    <a:pt x="913902" y="191268"/>
                  </a:moveTo>
                  <a:cubicBezTo>
                    <a:pt x="569755" y="191268"/>
                    <a:pt x="486960" y="369723"/>
                    <a:pt x="531018" y="540028"/>
                  </a:cubicBezTo>
                  <a:cubicBezTo>
                    <a:pt x="322368" y="463357"/>
                    <a:pt x="141151" y="574621"/>
                    <a:pt x="141151" y="913902"/>
                  </a:cubicBezTo>
                  <a:cubicBezTo>
                    <a:pt x="141151" y="1224742"/>
                    <a:pt x="363433" y="1361951"/>
                    <a:pt x="560112" y="1253348"/>
                  </a:cubicBezTo>
                  <a:cubicBezTo>
                    <a:pt x="560112" y="1481032"/>
                    <a:pt x="871840" y="1637533"/>
                    <a:pt x="914235" y="1637533"/>
                  </a:cubicBezTo>
                  <a:cubicBezTo>
                    <a:pt x="956630" y="1637533"/>
                    <a:pt x="1268689" y="1481032"/>
                    <a:pt x="1268689" y="1253348"/>
                  </a:cubicBezTo>
                  <a:cubicBezTo>
                    <a:pt x="1465368" y="1361951"/>
                    <a:pt x="1687651" y="1224742"/>
                    <a:pt x="1687651" y="913902"/>
                  </a:cubicBezTo>
                  <a:cubicBezTo>
                    <a:pt x="1687651" y="574621"/>
                    <a:pt x="1506433" y="463357"/>
                    <a:pt x="1297618" y="540194"/>
                  </a:cubicBezTo>
                  <a:cubicBezTo>
                    <a:pt x="1341675" y="369556"/>
                    <a:pt x="1258880" y="191268"/>
                    <a:pt x="914733" y="191268"/>
                  </a:cubicBezTo>
                  <a:lnTo>
                    <a:pt x="913902" y="191268"/>
                  </a:lnTo>
                  <a:close/>
                </a:path>
              </a:pathLst>
            </a:custGeom>
            <a:grpFill/>
            <a:ln w="6350" cap="flat">
              <a:solidFill>
                <a:schemeClr val="bg2"/>
              </a:solidFill>
              <a:prstDash val="sysDot"/>
              <a:miter/>
            </a:ln>
          </p:spPr>
          <p:txBody>
            <a:bodyPr rtlCol="0" anchor="ctr"/>
            <a:lstStyle/>
            <a:p>
              <a:endParaRPr lang="en-US" sz="2400" b="0" i="0" dirty="0">
                <a:latin typeface="Girl Scout Text Book" panose="02020003000000000000" pitchFamily="18" charset="0"/>
              </a:endParaRPr>
            </a:p>
          </p:txBody>
        </p:sp>
      </p:grpSp>
      <p:sp>
        <p:nvSpPr>
          <p:cNvPr id="30" name="Rounded Rectangle 29">
            <a:extLst>
              <a:ext uri="{FF2B5EF4-FFF2-40B4-BE49-F238E27FC236}">
                <a16:creationId xmlns:a16="http://schemas.microsoft.com/office/drawing/2014/main" id="{FECD40DC-38EE-0C4A-9B83-3640ADA55916}"/>
              </a:ext>
            </a:extLst>
          </p:cNvPr>
          <p:cNvSpPr/>
          <p:nvPr userDrawn="1"/>
        </p:nvSpPr>
        <p:spPr>
          <a:xfrm>
            <a:off x="2946400" y="6134546"/>
            <a:ext cx="6299200" cy="433493"/>
          </a:xfrm>
          <a:prstGeom prst="roundRect">
            <a:avLst>
              <a:gd name="adj" fmla="val 115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Text Book" panose="02020003000000000000" pitchFamily="18" charset="0"/>
            </a:endParaRPr>
          </a:p>
        </p:txBody>
      </p:sp>
      <p:sp>
        <p:nvSpPr>
          <p:cNvPr id="35" name="TextBox 34">
            <a:extLst>
              <a:ext uri="{FF2B5EF4-FFF2-40B4-BE49-F238E27FC236}">
                <a16:creationId xmlns:a16="http://schemas.microsoft.com/office/drawing/2014/main" id="{0B905580-407B-2B4F-AD72-2B6F7A16DB97}"/>
              </a:ext>
            </a:extLst>
          </p:cNvPr>
          <p:cNvSpPr txBox="1"/>
          <p:nvPr userDrawn="1"/>
        </p:nvSpPr>
        <p:spPr>
          <a:xfrm>
            <a:off x="0" y="0"/>
            <a:ext cx="12192000" cy="1043232"/>
          </a:xfrm>
          <a:prstGeom prst="rect">
            <a:avLst/>
          </a:prstGeom>
          <a:noFill/>
          <a:ln>
            <a:noFill/>
          </a:ln>
        </p:spPr>
        <p:txBody>
          <a:bodyPr vert="horz" wrap="square" lIns="121920" tIns="60960" rIns="121920" bIns="60960" rtlCol="0" anchor="ctr">
            <a:noAutofit/>
          </a:body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67" b="1" i="0" u="none" strike="noStrike" kern="1200" cap="none" spc="0" normalizeH="0" baseline="0" noProof="0" dirty="0">
                <a:ln>
                  <a:noFill/>
                </a:ln>
                <a:solidFill>
                  <a:srgbClr val="000000"/>
                </a:solidFill>
                <a:effectLst/>
                <a:uLnTx/>
                <a:uFillTx/>
                <a:latin typeface="Girl Scout Text Book" panose="02020003000000000000" pitchFamily="18" charset="0"/>
                <a:ea typeface="+mn-ea"/>
                <a:cs typeface="+mn-cs"/>
              </a:rPr>
              <a:t>Girl Scout Brand Asset Library. </a:t>
            </a:r>
            <a:r>
              <a:rPr kumimoji="0" lang="en-US" sz="1467" b="0" i="0" u="none" strike="noStrike" kern="1200" cap="none" spc="0" normalizeH="0" baseline="0" noProof="0" dirty="0">
                <a:ln>
                  <a:noFill/>
                </a:ln>
                <a:solidFill>
                  <a:srgbClr val="000000"/>
                </a:solidFill>
                <a:effectLst/>
                <a:uLnTx/>
                <a:uFillTx/>
                <a:latin typeface="Girl Scout Text Book" panose="02020003000000000000" pitchFamily="18" charset="0"/>
                <a:ea typeface="+mn-ea"/>
                <a:cs typeface="+mn-cs"/>
              </a:rPr>
              <a:t>Change frame color in “Shape Format” options. Resize frames proportionally.</a:t>
            </a:r>
          </a:p>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67" b="0" i="0" u="none" strike="noStrike" kern="1200" cap="none" spc="0" normalizeH="0" baseline="0" noProof="0" dirty="0">
                <a:ln>
                  <a:noFill/>
                </a:ln>
                <a:solidFill>
                  <a:srgbClr val="FF0000"/>
                </a:solidFill>
                <a:effectLst/>
                <a:uLnTx/>
                <a:uFillTx/>
                <a:latin typeface="Girl Scout Text Medium" panose="02020003000000000000" pitchFamily="18" charset="0"/>
                <a:ea typeface="+mn-ea"/>
                <a:cs typeface="+mn-cs"/>
              </a:rPr>
              <a:t>Do not stretch or outline frames. </a:t>
            </a:r>
          </a:p>
        </p:txBody>
      </p:sp>
    </p:spTree>
    <p:extLst>
      <p:ext uri="{BB962C8B-B14F-4D97-AF65-F5344CB8AC3E}">
        <p14:creationId xmlns:p14="http://schemas.microsoft.com/office/powerpoint/2010/main" val="301730330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Background - No Text">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B2DCF6-94A0-BD4C-B180-A9975356D591}"/>
              </a:ext>
            </a:extLst>
          </p:cNvPr>
          <p:cNvSpPr>
            <a:spLocks noGrp="1"/>
          </p:cNvSpPr>
          <p:nvPr>
            <p:ph type="pic" sz="quarter" idx="10" hasCustomPrompt="1"/>
          </p:nvPr>
        </p:nvSpPr>
        <p:spPr>
          <a:xfrm>
            <a:off x="0" y="0"/>
            <a:ext cx="12192000" cy="6615485"/>
          </a:xfrm>
        </p:spPr>
        <p:txBody>
          <a:bodyPr anchor="ctr"/>
          <a:lstStyle>
            <a:lvl1pPr marL="0" indent="0" algn="ctr">
              <a:buNone/>
              <a:defRPr>
                <a:solidFill>
                  <a:schemeClr val="tx1"/>
                </a:solidFill>
              </a:defRPr>
            </a:lvl1pPr>
          </a:lstStyle>
          <a:p>
            <a:r>
              <a:rPr lang="en-US" dirty="0"/>
              <a:t>Click icon to add image</a:t>
            </a:r>
          </a:p>
        </p:txBody>
      </p:sp>
      <p:grpSp>
        <p:nvGrpSpPr>
          <p:cNvPr id="11" name="Group 10">
            <a:extLst>
              <a:ext uri="{FF2B5EF4-FFF2-40B4-BE49-F238E27FC236}">
                <a16:creationId xmlns:a16="http://schemas.microsoft.com/office/drawing/2014/main" id="{D51BCFCE-BB6A-7943-ABDA-7961ADEBF4EB}"/>
              </a:ext>
            </a:extLst>
          </p:cNvPr>
          <p:cNvGrpSpPr/>
          <p:nvPr userDrawn="1"/>
        </p:nvGrpSpPr>
        <p:grpSpPr>
          <a:xfrm>
            <a:off x="0" y="6608354"/>
            <a:ext cx="12192000" cy="254857"/>
            <a:chOff x="0" y="4956265"/>
            <a:chExt cx="9144000" cy="191143"/>
          </a:xfrm>
        </p:grpSpPr>
        <p:sp>
          <p:nvSpPr>
            <p:cNvPr id="12" name="Rectangle 11">
              <a:extLst>
                <a:ext uri="{FF2B5EF4-FFF2-40B4-BE49-F238E27FC236}">
                  <a16:creationId xmlns:a16="http://schemas.microsoft.com/office/drawing/2014/main" id="{E6BF83E7-0C40-A147-9C15-A725BA6AFCEE}"/>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3" name="Rectangle 12">
              <a:extLst>
                <a:ext uri="{FF2B5EF4-FFF2-40B4-BE49-F238E27FC236}">
                  <a16:creationId xmlns:a16="http://schemas.microsoft.com/office/drawing/2014/main" id="{0E1DC8FC-B35E-6F4C-8442-07EFDE380BA3}"/>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F665445E-1A5A-9C44-B5C0-3B09BD21A5FD}"/>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78A57BB7-F02C-D240-A722-60A42E756FB6}"/>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650CDA56-AA0E-0B4F-9B2B-E90AD8AC929B}"/>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7" name="Graphic 16">
              <a:extLst>
                <a:ext uri="{FF2B5EF4-FFF2-40B4-BE49-F238E27FC236}">
                  <a16:creationId xmlns:a16="http://schemas.microsoft.com/office/drawing/2014/main" id="{05DF621C-6817-F147-8359-1CDDD9E90BA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8" name="Graphic 17">
              <a:extLst>
                <a:ext uri="{FF2B5EF4-FFF2-40B4-BE49-F238E27FC236}">
                  <a16:creationId xmlns:a16="http://schemas.microsoft.com/office/drawing/2014/main" id="{732BA06F-81F7-8D49-BF09-FE728D2C5D0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19" name="Graphic 18">
              <a:extLst>
                <a:ext uri="{FF2B5EF4-FFF2-40B4-BE49-F238E27FC236}">
                  <a16:creationId xmlns:a16="http://schemas.microsoft.com/office/drawing/2014/main" id="{5770B60B-A566-6748-9EA0-87FDA8E6C76D}"/>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37" name="TextBox 36">
            <a:extLst>
              <a:ext uri="{FF2B5EF4-FFF2-40B4-BE49-F238E27FC236}">
                <a16:creationId xmlns:a16="http://schemas.microsoft.com/office/drawing/2014/main" id="{3912D466-75DF-5045-8027-60B5404FC8B5}"/>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Full Bleed Background Image – No Text</a:t>
            </a:r>
          </a:p>
        </p:txBody>
      </p:sp>
      <p:sp>
        <p:nvSpPr>
          <p:cNvPr id="10" name="TextBox 9">
            <a:extLst>
              <a:ext uri="{FF2B5EF4-FFF2-40B4-BE49-F238E27FC236}">
                <a16:creationId xmlns:a16="http://schemas.microsoft.com/office/drawing/2014/main" id="{0DFCB572-6CF0-7248-8DA7-980A1E1637D1}"/>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Slide Elements:</a:t>
            </a:r>
          </a:p>
          <a:p>
            <a:pPr algn="l"/>
            <a:r>
              <a:rPr lang="en-US" sz="1067" b="0" i="0" dirty="0">
                <a:solidFill>
                  <a:srgbClr val="808080"/>
                </a:solidFill>
                <a:latin typeface="Girl Scout Display Light" panose="02020003000000000000" pitchFamily="18" charset="0"/>
              </a:rPr>
              <a:t>Background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Full “bleed”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or drag-and-drop an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 IMPORTANT: Make sure the arrangement of the  “Background Image Holder” is behind all of the text elements on the slide. (Slide Section Name, Slide Number, and Legal copy) ***</a:t>
            </a:r>
            <a:endParaRPr lang="en-US" sz="1067" b="1" i="0" dirty="0">
              <a:solidFill>
                <a:srgbClr val="FF0000"/>
              </a:solidFill>
              <a:latin typeface="Girl Scout Display Light" panose="02020003000000000000" pitchFamily="18" charset="0"/>
            </a:endParaRP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Color: Change the text color to either black or white so the  slide section name is visible over the image in the upper left corner.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p:txBody>
      </p:sp>
      <p:sp>
        <p:nvSpPr>
          <p:cNvPr id="7" name="Text Placeholder 46">
            <a:extLst>
              <a:ext uri="{FF2B5EF4-FFF2-40B4-BE49-F238E27FC236}">
                <a16:creationId xmlns:a16="http://schemas.microsoft.com/office/drawing/2014/main" id="{74D54A67-ADE7-4848-B4B1-EF9D93A86D25}"/>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8" name="Slide Number Placeholder 6">
            <a:extLst>
              <a:ext uri="{FF2B5EF4-FFF2-40B4-BE49-F238E27FC236}">
                <a16:creationId xmlns:a16="http://schemas.microsoft.com/office/drawing/2014/main" id="{D80744D2-3C7A-B74C-B2A7-D26DCB358FC9}"/>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20" name="Footer Placeholder 4">
            <a:extLst>
              <a:ext uri="{FF2B5EF4-FFF2-40B4-BE49-F238E27FC236}">
                <a16:creationId xmlns:a16="http://schemas.microsoft.com/office/drawing/2014/main" id="{B2417497-8043-3146-8BCD-455C38DD39B8}"/>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1023016160"/>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aker Slide - 1 Holder - Octagon">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w/ Images - 1 Holder  - Octagon Frame</a:t>
            </a:r>
          </a:p>
        </p:txBody>
      </p:sp>
      <p:sp>
        <p:nvSpPr>
          <p:cNvPr id="10" name="Picture Placeholder 32">
            <a:extLst>
              <a:ext uri="{FF2B5EF4-FFF2-40B4-BE49-F238E27FC236}">
                <a16:creationId xmlns:a16="http://schemas.microsoft.com/office/drawing/2014/main" id="{4D11CA2A-999F-9243-83EC-50E462B72C21}"/>
              </a:ext>
            </a:extLst>
          </p:cNvPr>
          <p:cNvSpPr>
            <a:spLocks noGrp="1" noChangeAspect="1"/>
          </p:cNvSpPr>
          <p:nvPr>
            <p:ph type="pic" sz="quarter" idx="16" hasCustomPrompt="1"/>
          </p:nvPr>
        </p:nvSpPr>
        <p:spPr>
          <a:xfrm>
            <a:off x="799227" y="219803"/>
            <a:ext cx="4497547" cy="5120640"/>
          </a:xfrm>
          <a:custGeom>
            <a:avLst/>
            <a:gdLst>
              <a:gd name="connsiteX0" fmla="*/ 1995725 w 5628685"/>
              <a:gd name="connsiteY0" fmla="*/ 0 h 6408488"/>
              <a:gd name="connsiteX1" fmla="*/ 2215963 w 5628685"/>
              <a:gd name="connsiteY1" fmla="*/ 0 h 6408488"/>
              <a:gd name="connsiteX2" fmla="*/ 3358963 w 5628685"/>
              <a:gd name="connsiteY2" fmla="*/ 0 h 6408488"/>
              <a:gd name="connsiteX3" fmla="*/ 3632779 w 5628685"/>
              <a:gd name="connsiteY3" fmla="*/ 0 h 6408488"/>
              <a:gd name="connsiteX4" fmla="*/ 3835653 w 5628685"/>
              <a:gd name="connsiteY4" fmla="*/ 84044 h 6408488"/>
              <a:gd name="connsiteX5" fmla="*/ 5544519 w 5628685"/>
              <a:gd name="connsiteY5" fmla="*/ 1792910 h 6408488"/>
              <a:gd name="connsiteX6" fmla="*/ 5628685 w 5628685"/>
              <a:gd name="connsiteY6" fmla="*/ 1995784 h 6408488"/>
              <a:gd name="connsiteX7" fmla="*/ 5628685 w 5628685"/>
              <a:gd name="connsiteY7" fmla="*/ 4412704 h 6408488"/>
              <a:gd name="connsiteX8" fmla="*/ 5544640 w 5628685"/>
              <a:gd name="connsiteY8" fmla="*/ 4615578 h 6408488"/>
              <a:gd name="connsiteX9" fmla="*/ 3835775 w 5628685"/>
              <a:gd name="connsiteY9" fmla="*/ 6324443 h 6408488"/>
              <a:gd name="connsiteX10" fmla="*/ 3632901 w 5628685"/>
              <a:gd name="connsiteY10" fmla="*/ 6408488 h 6408488"/>
              <a:gd name="connsiteX11" fmla="*/ 3358963 w 5628685"/>
              <a:gd name="connsiteY11" fmla="*/ 6408488 h 6408488"/>
              <a:gd name="connsiteX12" fmla="*/ 2995892 w 5628685"/>
              <a:gd name="connsiteY12" fmla="*/ 6408488 h 6408488"/>
              <a:gd name="connsiteX13" fmla="*/ 2632818 w 5628685"/>
              <a:gd name="connsiteY13" fmla="*/ 6408488 h 6408488"/>
              <a:gd name="connsiteX14" fmla="*/ 2215963 w 5628685"/>
              <a:gd name="connsiteY14" fmla="*/ 6408488 h 6408488"/>
              <a:gd name="connsiteX15" fmla="*/ 1995725 w 5628685"/>
              <a:gd name="connsiteY15" fmla="*/ 6408488 h 6408488"/>
              <a:gd name="connsiteX16" fmla="*/ 1792850 w 5628685"/>
              <a:gd name="connsiteY16" fmla="*/ 6324443 h 6408488"/>
              <a:gd name="connsiteX17" fmla="*/ 83985 w 5628685"/>
              <a:gd name="connsiteY17" fmla="*/ 4615578 h 6408488"/>
              <a:gd name="connsiteX18" fmla="*/ 1 w 5628685"/>
              <a:gd name="connsiteY18" fmla="*/ 4412704 h 6408488"/>
              <a:gd name="connsiteX19" fmla="*/ 1 w 5628685"/>
              <a:gd name="connsiteY19" fmla="*/ 1995784 h 6408488"/>
              <a:gd name="connsiteX20" fmla="*/ 83985 w 5628685"/>
              <a:gd name="connsiteY20" fmla="*/ 1792910 h 6408488"/>
              <a:gd name="connsiteX21" fmla="*/ 1792850 w 5628685"/>
              <a:gd name="connsiteY21" fmla="*/ 84044 h 6408488"/>
              <a:gd name="connsiteX22" fmla="*/ 1995725 w 5628685"/>
              <a:gd name="connsiteY22" fmla="*/ 0 h 6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28685" h="6408488">
                <a:moveTo>
                  <a:pt x="1995725" y="0"/>
                </a:moveTo>
                <a:lnTo>
                  <a:pt x="2215963" y="0"/>
                </a:lnTo>
                <a:lnTo>
                  <a:pt x="3358963" y="0"/>
                </a:lnTo>
                <a:lnTo>
                  <a:pt x="3632779" y="0"/>
                </a:lnTo>
                <a:cubicBezTo>
                  <a:pt x="3708875" y="4"/>
                  <a:pt x="3781852" y="30236"/>
                  <a:pt x="3835653" y="84044"/>
                </a:cubicBezTo>
                <a:lnTo>
                  <a:pt x="5544519" y="1792910"/>
                </a:lnTo>
                <a:cubicBezTo>
                  <a:pt x="5598399" y="1846681"/>
                  <a:pt x="5628685" y="1919670"/>
                  <a:pt x="5628685" y="1995784"/>
                </a:cubicBezTo>
                <a:lnTo>
                  <a:pt x="5628685" y="4412704"/>
                </a:lnTo>
                <a:cubicBezTo>
                  <a:pt x="5628685" y="4488800"/>
                  <a:pt x="5598460" y="4561776"/>
                  <a:pt x="5544640" y="4615578"/>
                </a:cubicBezTo>
                <a:lnTo>
                  <a:pt x="3835775" y="6324443"/>
                </a:lnTo>
                <a:cubicBezTo>
                  <a:pt x="3781973" y="6378263"/>
                  <a:pt x="3708997" y="6408488"/>
                  <a:pt x="3632901" y="6408488"/>
                </a:cubicBezTo>
                <a:lnTo>
                  <a:pt x="3358963" y="6408488"/>
                </a:lnTo>
                <a:lnTo>
                  <a:pt x="2995892" y="6408488"/>
                </a:lnTo>
                <a:lnTo>
                  <a:pt x="2632818" y="6408488"/>
                </a:lnTo>
                <a:lnTo>
                  <a:pt x="2215963" y="6408488"/>
                </a:lnTo>
                <a:lnTo>
                  <a:pt x="1995725" y="6408488"/>
                </a:lnTo>
                <a:cubicBezTo>
                  <a:pt x="1919628" y="6408488"/>
                  <a:pt x="1846652" y="6378263"/>
                  <a:pt x="1792850" y="6324443"/>
                </a:cubicBezTo>
                <a:lnTo>
                  <a:pt x="83985" y="4615578"/>
                </a:lnTo>
                <a:cubicBezTo>
                  <a:pt x="30215" y="4561752"/>
                  <a:pt x="9" y="4488788"/>
                  <a:pt x="1" y="4412704"/>
                </a:cubicBezTo>
                <a:lnTo>
                  <a:pt x="1" y="1995784"/>
                </a:lnTo>
                <a:cubicBezTo>
                  <a:pt x="-11" y="1919700"/>
                  <a:pt x="30198" y="1846724"/>
                  <a:pt x="83985" y="1792910"/>
                </a:cubicBezTo>
                <a:lnTo>
                  <a:pt x="1792850" y="84044"/>
                </a:lnTo>
                <a:cubicBezTo>
                  <a:pt x="1846652" y="30236"/>
                  <a:pt x="1919628" y="4"/>
                  <a:pt x="1995725"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4" name="Text Placeholder 46">
            <a:extLst>
              <a:ext uri="{FF2B5EF4-FFF2-40B4-BE49-F238E27FC236}">
                <a16:creationId xmlns:a16="http://schemas.microsoft.com/office/drawing/2014/main" id="{5FD9B2CD-986C-C74E-BEA4-C52C3E3FA57E}"/>
              </a:ext>
            </a:extLst>
          </p:cNvPr>
          <p:cNvSpPr>
            <a:spLocks noGrp="1"/>
          </p:cNvSpPr>
          <p:nvPr>
            <p:ph type="body" sz="quarter" idx="15" hasCustomPrompt="1"/>
          </p:nvPr>
        </p:nvSpPr>
        <p:spPr>
          <a:xfrm>
            <a:off x="5893683" y="3425695"/>
            <a:ext cx="5830032" cy="310601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5" name="Title 5">
            <a:extLst>
              <a:ext uri="{FF2B5EF4-FFF2-40B4-BE49-F238E27FC236}">
                <a16:creationId xmlns:a16="http://schemas.microsoft.com/office/drawing/2014/main" id="{D9199640-3D5A-594D-8AF5-6629D9B56A00}"/>
              </a:ext>
            </a:extLst>
          </p:cNvPr>
          <p:cNvSpPr>
            <a:spLocks noGrp="1"/>
          </p:cNvSpPr>
          <p:nvPr>
            <p:ph type="title" hasCustomPrompt="1"/>
          </p:nvPr>
        </p:nvSpPr>
        <p:spPr>
          <a:xfrm>
            <a:off x="5892802" y="914403"/>
            <a:ext cx="5841999"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45AC4D06-672B-C141-8A97-C3B4A52C9276}"/>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Caption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384603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aker Slide - 1 Holder - Barrel">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w/ Images - 1 Holder  - Barrel Frame</a:t>
            </a:r>
          </a:p>
        </p:txBody>
      </p:sp>
      <p:sp>
        <p:nvSpPr>
          <p:cNvPr id="10" name="Picture Placeholder 15">
            <a:extLst>
              <a:ext uri="{FF2B5EF4-FFF2-40B4-BE49-F238E27FC236}">
                <a16:creationId xmlns:a16="http://schemas.microsoft.com/office/drawing/2014/main" id="{6FAD9508-2887-714C-9F39-984F695B7B0B}"/>
              </a:ext>
            </a:extLst>
          </p:cNvPr>
          <p:cNvSpPr>
            <a:spLocks noGrp="1" noChangeAspect="1"/>
          </p:cNvSpPr>
          <p:nvPr>
            <p:ph type="pic" sz="quarter" idx="16" hasCustomPrompt="1"/>
          </p:nvPr>
        </p:nvSpPr>
        <p:spPr>
          <a:xfrm>
            <a:off x="801806" y="237785"/>
            <a:ext cx="4492388" cy="5120640"/>
          </a:xfrm>
          <a:custGeom>
            <a:avLst/>
            <a:gdLst>
              <a:gd name="connsiteX0" fmla="*/ 1035561 w 5608890"/>
              <a:gd name="connsiteY0" fmla="*/ 0 h 6393283"/>
              <a:gd name="connsiteX1" fmla="*/ 1291301 w 5608890"/>
              <a:gd name="connsiteY1" fmla="*/ 0 h 6393283"/>
              <a:gd name="connsiteX2" fmla="*/ 1553873 w 5608890"/>
              <a:gd name="connsiteY2" fmla="*/ 0 h 6393283"/>
              <a:gd name="connsiteX3" fmla="*/ 4055018 w 5608890"/>
              <a:gd name="connsiteY3" fmla="*/ 0 h 6393283"/>
              <a:gd name="connsiteX4" fmla="*/ 4573390 w 5608890"/>
              <a:gd name="connsiteY4" fmla="*/ 0 h 6393283"/>
              <a:gd name="connsiteX5" fmla="*/ 4704691 w 5608890"/>
              <a:gd name="connsiteY5" fmla="*/ 77089 h 6393283"/>
              <a:gd name="connsiteX6" fmla="*/ 5608890 w 5608890"/>
              <a:gd name="connsiteY6" fmla="*/ 3196672 h 6393283"/>
              <a:gd name="connsiteX7" fmla="*/ 4704691 w 5608890"/>
              <a:gd name="connsiteY7" fmla="*/ 6316255 h 6393283"/>
              <a:gd name="connsiteX8" fmla="*/ 4573390 w 5608890"/>
              <a:gd name="connsiteY8" fmla="*/ 6393283 h 6393283"/>
              <a:gd name="connsiteX9" fmla="*/ 4304144 w 5608890"/>
              <a:gd name="connsiteY9" fmla="*/ 6393283 h 6393283"/>
              <a:gd name="connsiteX10" fmla="*/ 4055018 w 5608890"/>
              <a:gd name="connsiteY10" fmla="*/ 6393283 h 6393283"/>
              <a:gd name="connsiteX11" fmla="*/ 1553873 w 5608890"/>
              <a:gd name="connsiteY11" fmla="*/ 6393283 h 6393283"/>
              <a:gd name="connsiteX12" fmla="*/ 1291301 w 5608890"/>
              <a:gd name="connsiteY12" fmla="*/ 6393283 h 6393283"/>
              <a:gd name="connsiteX13" fmla="*/ 1035561 w 5608890"/>
              <a:gd name="connsiteY13" fmla="*/ 6393283 h 6393283"/>
              <a:gd name="connsiteX14" fmla="*/ 904199 w 5608890"/>
              <a:gd name="connsiteY14" fmla="*/ 6316255 h 6393283"/>
              <a:gd name="connsiteX15" fmla="*/ 0 w 5608890"/>
              <a:gd name="connsiteY15" fmla="*/ 3196672 h 6393283"/>
              <a:gd name="connsiteX16" fmla="*/ 904199 w 5608890"/>
              <a:gd name="connsiteY16" fmla="*/ 77089 h 6393283"/>
              <a:gd name="connsiteX17" fmla="*/ 1035561 w 5608890"/>
              <a:gd name="connsiteY17" fmla="*/ 0 h 639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890" h="6393283">
                <a:moveTo>
                  <a:pt x="1035561" y="0"/>
                </a:moveTo>
                <a:lnTo>
                  <a:pt x="1291301" y="0"/>
                </a:lnTo>
                <a:lnTo>
                  <a:pt x="1553873" y="0"/>
                </a:lnTo>
                <a:lnTo>
                  <a:pt x="4055018" y="0"/>
                </a:lnTo>
                <a:lnTo>
                  <a:pt x="4573390" y="0"/>
                </a:lnTo>
                <a:cubicBezTo>
                  <a:pt x="4613912" y="0"/>
                  <a:pt x="4661187" y="9187"/>
                  <a:pt x="4704691" y="77089"/>
                </a:cubicBezTo>
                <a:cubicBezTo>
                  <a:pt x="5304671" y="1013049"/>
                  <a:pt x="5608890" y="2062665"/>
                  <a:pt x="5608890" y="3196672"/>
                </a:cubicBezTo>
                <a:cubicBezTo>
                  <a:pt x="5608890" y="4330679"/>
                  <a:pt x="5304671" y="5380294"/>
                  <a:pt x="4704691" y="6316255"/>
                </a:cubicBezTo>
                <a:cubicBezTo>
                  <a:pt x="4661187" y="6384156"/>
                  <a:pt x="4613912" y="6393283"/>
                  <a:pt x="4573390" y="6393283"/>
                </a:cubicBezTo>
                <a:lnTo>
                  <a:pt x="4304144" y="6393283"/>
                </a:lnTo>
                <a:lnTo>
                  <a:pt x="4055018" y="6393283"/>
                </a:lnTo>
                <a:lnTo>
                  <a:pt x="1553873" y="6393283"/>
                </a:lnTo>
                <a:lnTo>
                  <a:pt x="1291301" y="6393283"/>
                </a:lnTo>
                <a:lnTo>
                  <a:pt x="1035561" y="6393283"/>
                </a:lnTo>
                <a:cubicBezTo>
                  <a:pt x="995039" y="6393283"/>
                  <a:pt x="947703" y="6384156"/>
                  <a:pt x="904199" y="6316255"/>
                </a:cubicBezTo>
                <a:cubicBezTo>
                  <a:pt x="304219" y="5380294"/>
                  <a:pt x="0" y="4330679"/>
                  <a:pt x="0" y="3196672"/>
                </a:cubicBezTo>
                <a:cubicBezTo>
                  <a:pt x="0" y="2062665"/>
                  <a:pt x="304219" y="1013049"/>
                  <a:pt x="904199" y="77089"/>
                </a:cubicBezTo>
                <a:cubicBezTo>
                  <a:pt x="947703" y="9187"/>
                  <a:pt x="995039" y="0"/>
                  <a:pt x="103556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4" name="Text Placeholder 46">
            <a:extLst>
              <a:ext uri="{FF2B5EF4-FFF2-40B4-BE49-F238E27FC236}">
                <a16:creationId xmlns:a16="http://schemas.microsoft.com/office/drawing/2014/main" id="{2CAC81F1-AFDF-DB45-ABE3-9D90C17CF377}"/>
              </a:ext>
            </a:extLst>
          </p:cNvPr>
          <p:cNvSpPr>
            <a:spLocks noGrp="1"/>
          </p:cNvSpPr>
          <p:nvPr>
            <p:ph type="body" sz="quarter" idx="15" hasCustomPrompt="1"/>
          </p:nvPr>
        </p:nvSpPr>
        <p:spPr>
          <a:xfrm>
            <a:off x="5893683" y="3425695"/>
            <a:ext cx="5830032" cy="310601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5" name="Title 5">
            <a:extLst>
              <a:ext uri="{FF2B5EF4-FFF2-40B4-BE49-F238E27FC236}">
                <a16:creationId xmlns:a16="http://schemas.microsoft.com/office/drawing/2014/main" id="{CFDED162-F527-F24D-B172-9257B88BEAB0}"/>
              </a:ext>
            </a:extLst>
          </p:cNvPr>
          <p:cNvSpPr>
            <a:spLocks noGrp="1"/>
          </p:cNvSpPr>
          <p:nvPr>
            <p:ph type="title" hasCustomPrompt="1"/>
          </p:nvPr>
        </p:nvSpPr>
        <p:spPr>
          <a:xfrm>
            <a:off x="5892802" y="914403"/>
            <a:ext cx="5841999"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E1DFEAF5-27FC-644F-8B82-2A210DF549F9}"/>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067" b="0" i="0" dirty="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Caption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Footer Placeholder 4">
            <a:extLst>
              <a:ext uri="{FF2B5EF4-FFF2-40B4-BE49-F238E27FC236}">
                <a16:creationId xmlns:a16="http://schemas.microsoft.com/office/drawing/2014/main" id="{404414C0-920C-C441-A711-36AE67BAB78F}"/>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982242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254000" y="2594344"/>
            <a:ext cx="5624787" cy="4035056"/>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6096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a:solidFill>
                  <a:schemeClr val="tx1"/>
                </a:solidFill>
              </a:defRPr>
            </a:lvl1pPr>
          </a:lstStyle>
          <a:p>
            <a:r>
              <a:rPr lang="en-US"/>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254000" y="228601"/>
            <a:ext cx="5638800" cy="195703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228861" y="4579157"/>
            <a:ext cx="5638800" cy="1074863"/>
          </a:xfrm>
        </p:spPr>
        <p:txBody>
          <a:bodyPr lIns="182880" rIns="182880" anchor="ctr">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Girl Scout Display Light" panose="02020003000000000000"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10">
            <a:extLst>
              <a:ext uri="{FF2B5EF4-FFF2-40B4-BE49-F238E27FC236}">
                <a16:creationId xmlns:a16="http://schemas.microsoft.com/office/drawing/2014/main" id="{AF306BAB-4DAA-9B49-9292-A3304E469ECE}"/>
              </a:ext>
            </a:extLst>
          </p:cNvPr>
          <p:cNvSpPr>
            <a:spLocks noGrp="1"/>
          </p:cNvSpPr>
          <p:nvPr>
            <p:ph type="pic" sz="quarter" idx="21" hasCustomPrompt="1"/>
          </p:nvPr>
        </p:nvSpPr>
        <p:spPr>
          <a:xfrm>
            <a:off x="6307667" y="260335"/>
            <a:ext cx="5630333" cy="6375367"/>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6" name="TextBox 15">
            <a:extLst>
              <a:ext uri="{FF2B5EF4-FFF2-40B4-BE49-F238E27FC236}">
                <a16:creationId xmlns:a16="http://schemas.microsoft.com/office/drawing/2014/main" id="{50454CED-751D-034B-9CEE-9B3F24962C43}"/>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Front Cover Slide - Barrel Frame</a:t>
            </a:r>
          </a:p>
        </p:txBody>
      </p:sp>
      <p:sp>
        <p:nvSpPr>
          <p:cNvPr id="17" name="TextBox 16">
            <a:extLst>
              <a:ext uri="{FF2B5EF4-FFF2-40B4-BE49-F238E27FC236}">
                <a16:creationId xmlns:a16="http://schemas.microsoft.com/office/drawing/2014/main" id="{738F664E-0085-304B-BBEC-C0817ACDAA46}"/>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Barrel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endParaRPr kumimoji="0" lang="en-US" sz="1067" b="0" i="0" u="none" strike="noStrike" kern="1200" cap="none" spc="0" normalizeH="0" baseline="0" noProof="0" dirty="0">
              <a:ln>
                <a:noFill/>
              </a:ln>
              <a:solidFill>
                <a:srgbClr val="808080"/>
              </a:solidFill>
              <a:effectLst/>
              <a:uLnTx/>
              <a:uFillTx/>
              <a:latin typeface="Girl Scout Display Light" panose="02020003000000000000" pitchFamily="18" charset="0"/>
              <a:ea typeface="+mn-ea"/>
              <a:cs typeface="+mn-cs"/>
            </a:endParaRP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p:txBody>
      </p:sp>
      <p:sp>
        <p:nvSpPr>
          <p:cNvPr id="18" name="Title 11">
            <a:extLst>
              <a:ext uri="{FF2B5EF4-FFF2-40B4-BE49-F238E27FC236}">
                <a16:creationId xmlns:a16="http://schemas.microsoft.com/office/drawing/2014/main" id="{9FB77E80-74BD-3D4A-888C-596E6FF2C516}"/>
              </a:ext>
            </a:extLst>
          </p:cNvPr>
          <p:cNvSpPr>
            <a:spLocks noGrp="1"/>
          </p:cNvSpPr>
          <p:nvPr>
            <p:ph type="title" hasCustomPrompt="1"/>
          </p:nvPr>
        </p:nvSpPr>
        <p:spPr>
          <a:xfrm>
            <a:off x="240435" y="3006130"/>
            <a:ext cx="5638800" cy="1518391"/>
          </a:xfrm>
        </p:spPr>
        <p:txBody>
          <a:bodyPr anchor="b"/>
          <a:lstStyle>
            <a:lvl1pPr algn="ctr">
              <a:lnSpc>
                <a:spcPct val="100000"/>
              </a:lnSpc>
              <a:defRPr sz="3200" b="0" i="0">
                <a:solidFill>
                  <a:schemeClr val="tx1"/>
                </a:solidFill>
                <a:latin typeface="Girl Scout Display Light" panose="02020003000000000000" pitchFamily="18" charset="0"/>
              </a:defRPr>
            </a:lvl1pPr>
          </a:lstStyle>
          <a:p>
            <a:r>
              <a:rPr lang="en-US" dirty="0"/>
              <a:t>Type Here to Enter a</a:t>
            </a:r>
            <a:br>
              <a:rPr lang="en-US" dirty="0"/>
            </a:br>
            <a:r>
              <a:rPr lang="en-US" dirty="0"/>
              <a:t>Multi-line Presentation Title</a:t>
            </a:r>
          </a:p>
        </p:txBody>
      </p:sp>
    </p:spTree>
    <p:extLst>
      <p:ext uri="{BB962C8B-B14F-4D97-AF65-F5344CB8AC3E}">
        <p14:creationId xmlns:p14="http://schemas.microsoft.com/office/powerpoint/2010/main" val="366935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P spid="18" grpId="0"/>
    </p:bld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eaker Slide - 1 Holder - Pennant">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w/ Images - 1 Holder  - Pennant Frame</a:t>
            </a:r>
          </a:p>
        </p:txBody>
      </p:sp>
      <p:sp>
        <p:nvSpPr>
          <p:cNvPr id="10" name="Picture Placeholder 14">
            <a:extLst>
              <a:ext uri="{FF2B5EF4-FFF2-40B4-BE49-F238E27FC236}">
                <a16:creationId xmlns:a16="http://schemas.microsoft.com/office/drawing/2014/main" id="{FB2DC3B2-1339-7843-8303-65156121CBAE}"/>
              </a:ext>
            </a:extLst>
          </p:cNvPr>
          <p:cNvSpPr>
            <a:spLocks noGrp="1" noChangeAspect="1"/>
          </p:cNvSpPr>
          <p:nvPr>
            <p:ph type="pic" sz="quarter" idx="16" hasCustomPrompt="1"/>
          </p:nvPr>
        </p:nvSpPr>
        <p:spPr>
          <a:xfrm>
            <a:off x="785241" y="242051"/>
            <a:ext cx="4525519" cy="5120640"/>
          </a:xfrm>
          <a:custGeom>
            <a:avLst/>
            <a:gdLst>
              <a:gd name="connsiteX0" fmla="*/ 155707 w 5639553"/>
              <a:gd name="connsiteY0" fmla="*/ 0 h 6381173"/>
              <a:gd name="connsiteX1" fmla="*/ 5483846 w 5639553"/>
              <a:gd name="connsiteY1" fmla="*/ 0 h 6381173"/>
              <a:gd name="connsiteX2" fmla="*/ 5483912 w 5639553"/>
              <a:gd name="connsiteY2" fmla="*/ 0 h 6381173"/>
              <a:gd name="connsiteX3" fmla="*/ 5639553 w 5639553"/>
              <a:gd name="connsiteY3" fmla="*/ 155772 h 6381173"/>
              <a:gd name="connsiteX4" fmla="*/ 5639553 w 5639553"/>
              <a:gd name="connsiteY4" fmla="*/ 2531122 h 6381173"/>
              <a:gd name="connsiteX5" fmla="*/ 5639553 w 5639553"/>
              <a:gd name="connsiteY5" fmla="*/ 3163130 h 6381173"/>
              <a:gd name="connsiteX6" fmla="*/ 5639553 w 5639553"/>
              <a:gd name="connsiteY6" fmla="*/ 4301332 h 6381173"/>
              <a:gd name="connsiteX7" fmla="*/ 5575005 w 5639553"/>
              <a:gd name="connsiteY7" fmla="*/ 4427597 h 6381173"/>
              <a:gd name="connsiteX8" fmla="*/ 2910935 w 5639553"/>
              <a:gd name="connsiteY8" fmla="*/ 6351731 h 6381173"/>
              <a:gd name="connsiteX9" fmla="*/ 2819777 w 5639553"/>
              <a:gd name="connsiteY9" fmla="*/ 6381173 h 6381173"/>
              <a:gd name="connsiteX10" fmla="*/ 2728619 w 5639553"/>
              <a:gd name="connsiteY10" fmla="*/ 6351731 h 6381173"/>
              <a:gd name="connsiteX11" fmla="*/ 64549 w 5639553"/>
              <a:gd name="connsiteY11" fmla="*/ 4427597 h 6381173"/>
              <a:gd name="connsiteX12" fmla="*/ 1 w 5639553"/>
              <a:gd name="connsiteY12" fmla="*/ 4301332 h 6381173"/>
              <a:gd name="connsiteX13" fmla="*/ 1 w 5639553"/>
              <a:gd name="connsiteY13" fmla="*/ 3163130 h 6381173"/>
              <a:gd name="connsiteX14" fmla="*/ 1 w 5639553"/>
              <a:gd name="connsiteY14" fmla="*/ 2531122 h 6381173"/>
              <a:gd name="connsiteX15" fmla="*/ 1 w 5639553"/>
              <a:gd name="connsiteY15" fmla="*/ 155772 h 6381173"/>
              <a:gd name="connsiteX16" fmla="*/ 1 w 5639553"/>
              <a:gd name="connsiteY16" fmla="*/ 155706 h 6381173"/>
              <a:gd name="connsiteX17" fmla="*/ 155707 w 5639553"/>
              <a:gd name="connsiteY17" fmla="*/ 0 h 638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9553" h="6381173">
                <a:moveTo>
                  <a:pt x="155707" y="0"/>
                </a:moveTo>
                <a:lnTo>
                  <a:pt x="5483846" y="0"/>
                </a:lnTo>
                <a:cubicBezTo>
                  <a:pt x="5483866" y="0"/>
                  <a:pt x="5483893" y="0"/>
                  <a:pt x="5483912" y="0"/>
                </a:cubicBezTo>
                <a:cubicBezTo>
                  <a:pt x="5569907" y="36"/>
                  <a:pt x="5639586" y="69778"/>
                  <a:pt x="5639553" y="155772"/>
                </a:cubicBezTo>
                <a:lnTo>
                  <a:pt x="5639553" y="2531122"/>
                </a:lnTo>
                <a:lnTo>
                  <a:pt x="5639553" y="3163130"/>
                </a:lnTo>
                <a:lnTo>
                  <a:pt x="5639553" y="4301332"/>
                </a:lnTo>
                <a:cubicBezTo>
                  <a:pt x="5639566" y="4351344"/>
                  <a:pt x="5615552" y="4398319"/>
                  <a:pt x="5575005" y="4427597"/>
                </a:cubicBezTo>
                <a:lnTo>
                  <a:pt x="2910935" y="6351731"/>
                </a:lnTo>
                <a:cubicBezTo>
                  <a:pt x="2883719" y="6371359"/>
                  <a:pt x="2851748" y="6381173"/>
                  <a:pt x="2819777" y="6381173"/>
                </a:cubicBezTo>
                <a:cubicBezTo>
                  <a:pt x="2787806" y="6381173"/>
                  <a:pt x="2755834" y="6371359"/>
                  <a:pt x="2728619" y="6351731"/>
                </a:cubicBezTo>
                <a:lnTo>
                  <a:pt x="64549" y="4427597"/>
                </a:lnTo>
                <a:cubicBezTo>
                  <a:pt x="24002" y="4398319"/>
                  <a:pt x="-12" y="4351344"/>
                  <a:pt x="1" y="4301332"/>
                </a:cubicBezTo>
                <a:lnTo>
                  <a:pt x="1" y="3163130"/>
                </a:lnTo>
                <a:lnTo>
                  <a:pt x="1" y="2531122"/>
                </a:lnTo>
                <a:lnTo>
                  <a:pt x="1" y="155772"/>
                </a:lnTo>
                <a:cubicBezTo>
                  <a:pt x="1" y="155751"/>
                  <a:pt x="1" y="155728"/>
                  <a:pt x="1" y="155706"/>
                </a:cubicBezTo>
                <a:cubicBezTo>
                  <a:pt x="1" y="69712"/>
                  <a:pt x="69713" y="0"/>
                  <a:pt x="155707"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4" name="Text Placeholder 46">
            <a:extLst>
              <a:ext uri="{FF2B5EF4-FFF2-40B4-BE49-F238E27FC236}">
                <a16:creationId xmlns:a16="http://schemas.microsoft.com/office/drawing/2014/main" id="{F266ABB8-42DF-A24F-A3E6-1BBE591DEFCA}"/>
              </a:ext>
            </a:extLst>
          </p:cNvPr>
          <p:cNvSpPr>
            <a:spLocks noGrp="1"/>
          </p:cNvSpPr>
          <p:nvPr>
            <p:ph type="body" sz="quarter" idx="15" hasCustomPrompt="1"/>
          </p:nvPr>
        </p:nvSpPr>
        <p:spPr>
          <a:xfrm>
            <a:off x="5893683" y="3425695"/>
            <a:ext cx="5830032" cy="310601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5" name="Title 5">
            <a:extLst>
              <a:ext uri="{FF2B5EF4-FFF2-40B4-BE49-F238E27FC236}">
                <a16:creationId xmlns:a16="http://schemas.microsoft.com/office/drawing/2014/main" id="{61C8980D-2AFC-7C44-A441-527EE0C74FC7}"/>
              </a:ext>
            </a:extLst>
          </p:cNvPr>
          <p:cNvSpPr>
            <a:spLocks noGrp="1"/>
          </p:cNvSpPr>
          <p:nvPr>
            <p:ph type="title" hasCustomPrompt="1"/>
          </p:nvPr>
        </p:nvSpPr>
        <p:spPr>
          <a:xfrm>
            <a:off x="5892802" y="914403"/>
            <a:ext cx="5841999"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7E9D2DF5-488B-FC42-AC03-29494E290002}"/>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067" b="0" i="0" dirty="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Caption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Footer Placeholder 4">
            <a:extLst>
              <a:ext uri="{FF2B5EF4-FFF2-40B4-BE49-F238E27FC236}">
                <a16:creationId xmlns:a16="http://schemas.microsoft.com/office/drawing/2014/main" id="{1610ACCB-E26F-B844-9299-F5CEE4524290}"/>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855151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eaker Slide - 1 Holder - Pentagon">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w/ Images - 1 Holder  - Pentagon Frame</a:t>
            </a:r>
          </a:p>
        </p:txBody>
      </p:sp>
      <p:sp>
        <p:nvSpPr>
          <p:cNvPr id="11" name="Picture Placeholder 10">
            <a:extLst>
              <a:ext uri="{FF2B5EF4-FFF2-40B4-BE49-F238E27FC236}">
                <a16:creationId xmlns:a16="http://schemas.microsoft.com/office/drawing/2014/main" id="{58633774-F69E-8B4E-A337-1951B724D5D5}"/>
              </a:ext>
            </a:extLst>
          </p:cNvPr>
          <p:cNvSpPr>
            <a:spLocks noGrp="1"/>
          </p:cNvSpPr>
          <p:nvPr>
            <p:ph type="pic" sz="quarter" idx="21" hasCustomPrompt="1"/>
          </p:nvPr>
        </p:nvSpPr>
        <p:spPr>
          <a:xfrm>
            <a:off x="791516" y="228600"/>
            <a:ext cx="4512969" cy="5124451"/>
          </a:xfrm>
          <a:custGeom>
            <a:avLst/>
            <a:gdLst>
              <a:gd name="connsiteX0" fmla="*/ 1449285 w 4222751"/>
              <a:gd name="connsiteY0" fmla="*/ 0 h 4794910"/>
              <a:gd name="connsiteX1" fmla="*/ 2438400 w 4222751"/>
              <a:gd name="connsiteY1" fmla="*/ 0 h 4794910"/>
              <a:gd name="connsiteX2" fmla="*/ 2438400 w 4222751"/>
              <a:gd name="connsiteY2" fmla="*/ 1653 h 4794910"/>
              <a:gd name="connsiteX3" fmla="*/ 2773466 w 4222751"/>
              <a:gd name="connsiteY3" fmla="*/ 1653 h 4794910"/>
              <a:gd name="connsiteX4" fmla="*/ 2907983 w 4222751"/>
              <a:gd name="connsiteY4" fmla="*/ 79191 h 4794910"/>
              <a:gd name="connsiteX5" fmla="*/ 4202045 w 4222751"/>
              <a:gd name="connsiteY5" fmla="*/ 2320743 h 4794910"/>
              <a:gd name="connsiteX6" fmla="*/ 4202045 w 4222751"/>
              <a:gd name="connsiteY6" fmla="*/ 2475819 h 4794910"/>
              <a:gd name="connsiteX7" fmla="*/ 2907395 w 4222751"/>
              <a:gd name="connsiteY7" fmla="*/ 4717372 h 4794910"/>
              <a:gd name="connsiteX8" fmla="*/ 2773466 w 4222751"/>
              <a:gd name="connsiteY8" fmla="*/ 4794910 h 4794910"/>
              <a:gd name="connsiteX9" fmla="*/ 1784351 w 4222751"/>
              <a:gd name="connsiteY9" fmla="*/ 4794910 h 4794910"/>
              <a:gd name="connsiteX10" fmla="*/ 1784351 w 4222751"/>
              <a:gd name="connsiteY10" fmla="*/ 4793257 h 4794910"/>
              <a:gd name="connsiteX11" fmla="*/ 1449285 w 4222751"/>
              <a:gd name="connsiteY11" fmla="*/ 4793257 h 4794910"/>
              <a:gd name="connsiteX12" fmla="*/ 1314768 w 4222751"/>
              <a:gd name="connsiteY12" fmla="*/ 4715719 h 4794910"/>
              <a:gd name="connsiteX13" fmla="*/ 20706 w 4222751"/>
              <a:gd name="connsiteY13" fmla="*/ 2474167 h 4794910"/>
              <a:gd name="connsiteX14" fmla="*/ 20706 w 4222751"/>
              <a:gd name="connsiteY14" fmla="*/ 2319091 h 4794910"/>
              <a:gd name="connsiteX15" fmla="*/ 1315356 w 4222751"/>
              <a:gd name="connsiteY15" fmla="*/ 77538 h 4794910"/>
              <a:gd name="connsiteX16" fmla="*/ 1449285 w 4222751"/>
              <a:gd name="connsiteY16" fmla="*/ 0 h 47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751" h="4794910">
                <a:moveTo>
                  <a:pt x="1449285" y="0"/>
                </a:moveTo>
                <a:lnTo>
                  <a:pt x="2438400" y="0"/>
                </a:lnTo>
                <a:lnTo>
                  <a:pt x="2438400" y="1653"/>
                </a:lnTo>
                <a:lnTo>
                  <a:pt x="2773466" y="1653"/>
                </a:lnTo>
                <a:cubicBezTo>
                  <a:pt x="2828683" y="1653"/>
                  <a:pt x="2879787" y="31023"/>
                  <a:pt x="2907983" y="79191"/>
                </a:cubicBezTo>
                <a:lnTo>
                  <a:pt x="4202045" y="2320743"/>
                </a:lnTo>
                <a:cubicBezTo>
                  <a:pt x="4229653" y="2368911"/>
                  <a:pt x="4229653" y="2427652"/>
                  <a:pt x="4202045" y="2475819"/>
                </a:cubicBezTo>
                <a:lnTo>
                  <a:pt x="2907395" y="4717372"/>
                </a:lnTo>
                <a:cubicBezTo>
                  <a:pt x="2879787" y="4764952"/>
                  <a:pt x="2828683" y="4794910"/>
                  <a:pt x="2773466" y="4794910"/>
                </a:cubicBezTo>
                <a:lnTo>
                  <a:pt x="1784351" y="4794910"/>
                </a:lnTo>
                <a:lnTo>
                  <a:pt x="1784351" y="4793257"/>
                </a:lnTo>
                <a:lnTo>
                  <a:pt x="1449285" y="4793257"/>
                </a:lnTo>
                <a:cubicBezTo>
                  <a:pt x="1394068" y="4793257"/>
                  <a:pt x="1342964" y="4763887"/>
                  <a:pt x="1314768" y="4715719"/>
                </a:cubicBezTo>
                <a:lnTo>
                  <a:pt x="20706" y="2474167"/>
                </a:lnTo>
                <a:cubicBezTo>
                  <a:pt x="-6902" y="2425999"/>
                  <a:pt x="-6902" y="2367258"/>
                  <a:pt x="20706" y="2319091"/>
                </a:cubicBezTo>
                <a:lnTo>
                  <a:pt x="1315356" y="77538"/>
                </a:lnTo>
                <a:cubicBezTo>
                  <a:pt x="1342964" y="29958"/>
                  <a:pt x="1394068" y="0"/>
                  <a:pt x="144928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2" name="TextBox 11">
            <a:extLst>
              <a:ext uri="{FF2B5EF4-FFF2-40B4-BE49-F238E27FC236}">
                <a16:creationId xmlns:a16="http://schemas.microsoft.com/office/drawing/2014/main" id="{B2317B35-9189-AD44-8A30-812BD86BBF90}"/>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067" b="0" i="0" dirty="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Caption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Text Placeholder 46">
            <a:extLst>
              <a:ext uri="{FF2B5EF4-FFF2-40B4-BE49-F238E27FC236}">
                <a16:creationId xmlns:a16="http://schemas.microsoft.com/office/drawing/2014/main" id="{FEAD0AD2-D600-E343-9AC9-6A6BC31AF791}"/>
              </a:ext>
            </a:extLst>
          </p:cNvPr>
          <p:cNvSpPr>
            <a:spLocks noGrp="1"/>
          </p:cNvSpPr>
          <p:nvPr>
            <p:ph type="body" sz="quarter" idx="15" hasCustomPrompt="1"/>
          </p:nvPr>
        </p:nvSpPr>
        <p:spPr>
          <a:xfrm>
            <a:off x="5893683" y="3425695"/>
            <a:ext cx="5830032" cy="310601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4" name="Title 5">
            <a:extLst>
              <a:ext uri="{FF2B5EF4-FFF2-40B4-BE49-F238E27FC236}">
                <a16:creationId xmlns:a16="http://schemas.microsoft.com/office/drawing/2014/main" id="{38EC7AE7-CD78-E04C-BA8F-17B4BCAA5513}"/>
              </a:ext>
            </a:extLst>
          </p:cNvPr>
          <p:cNvSpPr>
            <a:spLocks noGrp="1"/>
          </p:cNvSpPr>
          <p:nvPr>
            <p:ph type="title" hasCustomPrompt="1"/>
          </p:nvPr>
        </p:nvSpPr>
        <p:spPr>
          <a:xfrm>
            <a:off x="5892802" y="914403"/>
            <a:ext cx="5841999"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Presenter Slide Information</a:t>
            </a:r>
          </a:p>
        </p:txBody>
      </p:sp>
      <p:sp>
        <p:nvSpPr>
          <p:cNvPr id="10" name="Footer Placeholder 4">
            <a:extLst>
              <a:ext uri="{FF2B5EF4-FFF2-40B4-BE49-F238E27FC236}">
                <a16:creationId xmlns:a16="http://schemas.microsoft.com/office/drawing/2014/main" id="{71598637-B2C5-774C-A193-D0351CE18180}"/>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038049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eaker Slide - 1 Holder - Notched">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w/ Images - 1 Holder  - Notched Frame</a:t>
            </a:r>
          </a:p>
        </p:txBody>
      </p:sp>
      <p:sp>
        <p:nvSpPr>
          <p:cNvPr id="10" name="Picture Placeholder 31">
            <a:extLst>
              <a:ext uri="{FF2B5EF4-FFF2-40B4-BE49-F238E27FC236}">
                <a16:creationId xmlns:a16="http://schemas.microsoft.com/office/drawing/2014/main" id="{F43800E0-CBF7-DE4A-8BE9-BF5111E4C7F0}"/>
              </a:ext>
            </a:extLst>
          </p:cNvPr>
          <p:cNvSpPr>
            <a:spLocks noGrp="1" noChangeAspect="1"/>
          </p:cNvSpPr>
          <p:nvPr>
            <p:ph type="pic" sz="quarter" idx="16" hasCustomPrompt="1"/>
          </p:nvPr>
        </p:nvSpPr>
        <p:spPr>
          <a:xfrm>
            <a:off x="790378" y="259976"/>
            <a:ext cx="4515245" cy="5120640"/>
          </a:xfrm>
          <a:custGeom>
            <a:avLst/>
            <a:gdLst>
              <a:gd name="connsiteX0" fmla="*/ 531103 w 5616391"/>
              <a:gd name="connsiteY0" fmla="*/ 0 h 6369424"/>
              <a:gd name="connsiteX1" fmla="*/ 1799667 w 5616391"/>
              <a:gd name="connsiteY1" fmla="*/ 0 h 6369424"/>
              <a:gd name="connsiteX2" fmla="*/ 2176183 w 5616391"/>
              <a:gd name="connsiteY2" fmla="*/ 0 h 6369424"/>
              <a:gd name="connsiteX3" fmla="*/ 3440209 w 5616391"/>
              <a:gd name="connsiteY3" fmla="*/ 0 h 6369424"/>
              <a:gd name="connsiteX4" fmla="*/ 5085288 w 5616391"/>
              <a:gd name="connsiteY4" fmla="*/ 0 h 6369424"/>
              <a:gd name="connsiteX5" fmla="*/ 5113207 w 5616391"/>
              <a:gd name="connsiteY5" fmla="*/ 27978 h 6369424"/>
              <a:gd name="connsiteX6" fmla="*/ 5588414 w 5616391"/>
              <a:gd name="connsiteY6" fmla="*/ 503185 h 6369424"/>
              <a:gd name="connsiteX7" fmla="*/ 5616391 w 5616391"/>
              <a:gd name="connsiteY7" fmla="*/ 531103 h 6369424"/>
              <a:gd name="connsiteX8" fmla="*/ 5616391 w 5616391"/>
              <a:gd name="connsiteY8" fmla="*/ 5838321 h 6369424"/>
              <a:gd name="connsiteX9" fmla="*/ 5588414 w 5616391"/>
              <a:gd name="connsiteY9" fmla="*/ 5866240 h 6369424"/>
              <a:gd name="connsiteX10" fmla="*/ 5113207 w 5616391"/>
              <a:gd name="connsiteY10" fmla="*/ 6341447 h 6369424"/>
              <a:gd name="connsiteX11" fmla="*/ 5085288 w 5616391"/>
              <a:gd name="connsiteY11" fmla="*/ 6369424 h 6369424"/>
              <a:gd name="connsiteX12" fmla="*/ 3816726 w 5616391"/>
              <a:gd name="connsiteY12" fmla="*/ 6369424 h 6369424"/>
              <a:gd name="connsiteX13" fmla="*/ 3440209 w 5616391"/>
              <a:gd name="connsiteY13" fmla="*/ 6369424 h 6369424"/>
              <a:gd name="connsiteX14" fmla="*/ 2176183 w 5616391"/>
              <a:gd name="connsiteY14" fmla="*/ 6369424 h 6369424"/>
              <a:gd name="connsiteX15" fmla="*/ 1799667 w 5616391"/>
              <a:gd name="connsiteY15" fmla="*/ 6369424 h 6369424"/>
              <a:gd name="connsiteX16" fmla="*/ 531103 w 5616391"/>
              <a:gd name="connsiteY16" fmla="*/ 6369424 h 6369424"/>
              <a:gd name="connsiteX17" fmla="*/ 503185 w 5616391"/>
              <a:gd name="connsiteY17" fmla="*/ 6341447 h 6369424"/>
              <a:gd name="connsiteX18" fmla="*/ 27978 w 5616391"/>
              <a:gd name="connsiteY18" fmla="*/ 5866240 h 6369424"/>
              <a:gd name="connsiteX19" fmla="*/ 0 w 5616391"/>
              <a:gd name="connsiteY19" fmla="*/ 5838321 h 6369424"/>
              <a:gd name="connsiteX20" fmla="*/ 0 w 5616391"/>
              <a:gd name="connsiteY20" fmla="*/ 531103 h 6369424"/>
              <a:gd name="connsiteX21" fmla="*/ 27978 w 5616391"/>
              <a:gd name="connsiteY21" fmla="*/ 503185 h 6369424"/>
              <a:gd name="connsiteX22" fmla="*/ 503185 w 5616391"/>
              <a:gd name="connsiteY22" fmla="*/ 27978 h 6369424"/>
              <a:gd name="connsiteX23" fmla="*/ 531103 w 5616391"/>
              <a:gd name="connsiteY23" fmla="*/ 0 h 63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16391" h="6369424">
                <a:moveTo>
                  <a:pt x="531103" y="0"/>
                </a:moveTo>
                <a:lnTo>
                  <a:pt x="1799667" y="0"/>
                </a:lnTo>
                <a:lnTo>
                  <a:pt x="2176183" y="0"/>
                </a:lnTo>
                <a:lnTo>
                  <a:pt x="3440209" y="0"/>
                </a:lnTo>
                <a:lnTo>
                  <a:pt x="5085288" y="0"/>
                </a:lnTo>
                <a:cubicBezTo>
                  <a:pt x="5100634" y="225"/>
                  <a:pt x="5113015" y="12629"/>
                  <a:pt x="5113207" y="27978"/>
                </a:cubicBezTo>
                <a:cubicBezTo>
                  <a:pt x="5127773" y="284151"/>
                  <a:pt x="5332267" y="488617"/>
                  <a:pt x="5588414" y="503185"/>
                </a:cubicBezTo>
                <a:cubicBezTo>
                  <a:pt x="5603712" y="503530"/>
                  <a:pt x="5616034" y="515820"/>
                  <a:pt x="5616391" y="531103"/>
                </a:cubicBezTo>
                <a:lnTo>
                  <a:pt x="5616391" y="5838321"/>
                </a:lnTo>
                <a:cubicBezTo>
                  <a:pt x="5616153" y="5853667"/>
                  <a:pt x="5603771" y="5866049"/>
                  <a:pt x="5588414" y="5866240"/>
                </a:cubicBezTo>
                <a:cubicBezTo>
                  <a:pt x="5332267" y="5880806"/>
                  <a:pt x="5127773" y="6085301"/>
                  <a:pt x="5113207" y="6341447"/>
                </a:cubicBezTo>
                <a:cubicBezTo>
                  <a:pt x="5112861" y="6356745"/>
                  <a:pt x="5100569" y="6369067"/>
                  <a:pt x="5085288" y="6369424"/>
                </a:cubicBezTo>
                <a:lnTo>
                  <a:pt x="3816726" y="6369424"/>
                </a:lnTo>
                <a:lnTo>
                  <a:pt x="3440209" y="6369424"/>
                </a:lnTo>
                <a:lnTo>
                  <a:pt x="2176183" y="6369424"/>
                </a:lnTo>
                <a:lnTo>
                  <a:pt x="1799667" y="6369424"/>
                </a:lnTo>
                <a:lnTo>
                  <a:pt x="531103" y="6369424"/>
                </a:lnTo>
                <a:cubicBezTo>
                  <a:pt x="515755" y="6369186"/>
                  <a:pt x="503376" y="6356804"/>
                  <a:pt x="503185" y="6341447"/>
                </a:cubicBezTo>
                <a:cubicBezTo>
                  <a:pt x="488617" y="6085301"/>
                  <a:pt x="284151" y="5880806"/>
                  <a:pt x="27978" y="5866240"/>
                </a:cubicBezTo>
                <a:cubicBezTo>
                  <a:pt x="12694" y="5865894"/>
                  <a:pt x="378" y="5853603"/>
                  <a:pt x="0" y="5838321"/>
                </a:cubicBezTo>
                <a:lnTo>
                  <a:pt x="0" y="531103"/>
                </a:lnTo>
                <a:cubicBezTo>
                  <a:pt x="225" y="515755"/>
                  <a:pt x="12629" y="503376"/>
                  <a:pt x="27978" y="503185"/>
                </a:cubicBezTo>
                <a:cubicBezTo>
                  <a:pt x="284151" y="488617"/>
                  <a:pt x="488617" y="284151"/>
                  <a:pt x="503185" y="27978"/>
                </a:cubicBezTo>
                <a:cubicBezTo>
                  <a:pt x="503530" y="12694"/>
                  <a:pt x="515820" y="378"/>
                  <a:pt x="531103"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4" name="Text Placeholder 46">
            <a:extLst>
              <a:ext uri="{FF2B5EF4-FFF2-40B4-BE49-F238E27FC236}">
                <a16:creationId xmlns:a16="http://schemas.microsoft.com/office/drawing/2014/main" id="{3FEFE0BB-CC49-DF48-A71F-5FCFAA46C250}"/>
              </a:ext>
            </a:extLst>
          </p:cNvPr>
          <p:cNvSpPr>
            <a:spLocks noGrp="1"/>
          </p:cNvSpPr>
          <p:nvPr>
            <p:ph type="body" sz="quarter" idx="15" hasCustomPrompt="1"/>
          </p:nvPr>
        </p:nvSpPr>
        <p:spPr>
          <a:xfrm>
            <a:off x="5893683" y="3425695"/>
            <a:ext cx="5830032" cy="310601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5" name="Title 5">
            <a:extLst>
              <a:ext uri="{FF2B5EF4-FFF2-40B4-BE49-F238E27FC236}">
                <a16:creationId xmlns:a16="http://schemas.microsoft.com/office/drawing/2014/main" id="{94F82380-839B-0A4D-BA2F-993957356A25}"/>
              </a:ext>
            </a:extLst>
          </p:cNvPr>
          <p:cNvSpPr>
            <a:spLocks noGrp="1"/>
          </p:cNvSpPr>
          <p:nvPr>
            <p:ph type="title" hasCustomPrompt="1"/>
          </p:nvPr>
        </p:nvSpPr>
        <p:spPr>
          <a:xfrm>
            <a:off x="5892802" y="914403"/>
            <a:ext cx="5841999"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F6200F6B-F491-2149-AA3D-A4E946F63025}"/>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067" b="0" i="0" dirty="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Caption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Footer Placeholder 4">
            <a:extLst>
              <a:ext uri="{FF2B5EF4-FFF2-40B4-BE49-F238E27FC236}">
                <a16:creationId xmlns:a16="http://schemas.microsoft.com/office/drawing/2014/main" id="{B29D3B0F-3338-374F-A425-3BAA5F4284C7}"/>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1795806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eaker Slide - 1 Holder - Oval">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lvl="1" algn="ctr"/>
            <a:r>
              <a:rPr lang="en-US" sz="2400" b="0" i="0" dirty="0">
                <a:solidFill>
                  <a:srgbClr val="808080"/>
                </a:solidFill>
                <a:latin typeface="Girl Scout Display Light" panose="02020003000000000000" pitchFamily="18" charset="0"/>
              </a:rPr>
              <a:t>Text w/ Images | 1 Holder | Oval Frame</a:t>
            </a:r>
          </a:p>
        </p:txBody>
      </p:sp>
      <p:sp>
        <p:nvSpPr>
          <p:cNvPr id="10" name="Picture Placeholder 17">
            <a:extLst>
              <a:ext uri="{FF2B5EF4-FFF2-40B4-BE49-F238E27FC236}">
                <a16:creationId xmlns:a16="http://schemas.microsoft.com/office/drawing/2014/main" id="{3E9D1A83-6FFB-CB4D-BF67-0F2752AEC935}"/>
              </a:ext>
            </a:extLst>
          </p:cNvPr>
          <p:cNvSpPr>
            <a:spLocks noGrp="1" noChangeAspect="1"/>
          </p:cNvSpPr>
          <p:nvPr>
            <p:ph type="pic" sz="quarter" idx="16" hasCustomPrompt="1"/>
          </p:nvPr>
        </p:nvSpPr>
        <p:spPr>
          <a:xfrm>
            <a:off x="795211" y="228600"/>
            <a:ext cx="4505579" cy="5120640"/>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3" name="Text Placeholder 46">
            <a:extLst>
              <a:ext uri="{FF2B5EF4-FFF2-40B4-BE49-F238E27FC236}">
                <a16:creationId xmlns:a16="http://schemas.microsoft.com/office/drawing/2014/main" id="{A51380D2-F93F-A948-81D0-D12F3D6C6DC2}"/>
              </a:ext>
            </a:extLst>
          </p:cNvPr>
          <p:cNvSpPr>
            <a:spLocks noGrp="1"/>
          </p:cNvSpPr>
          <p:nvPr>
            <p:ph type="body" sz="quarter" idx="15" hasCustomPrompt="1"/>
          </p:nvPr>
        </p:nvSpPr>
        <p:spPr>
          <a:xfrm>
            <a:off x="5893683" y="3425695"/>
            <a:ext cx="5830032" cy="310601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4" name="Title 5">
            <a:extLst>
              <a:ext uri="{FF2B5EF4-FFF2-40B4-BE49-F238E27FC236}">
                <a16:creationId xmlns:a16="http://schemas.microsoft.com/office/drawing/2014/main" id="{59CA9791-C17C-684B-BB32-F0EC10284B23}"/>
              </a:ext>
            </a:extLst>
          </p:cNvPr>
          <p:cNvSpPr>
            <a:spLocks noGrp="1"/>
          </p:cNvSpPr>
          <p:nvPr>
            <p:ph type="title" hasCustomPrompt="1"/>
          </p:nvPr>
        </p:nvSpPr>
        <p:spPr>
          <a:xfrm>
            <a:off x="5892802" y="914403"/>
            <a:ext cx="5841999"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294F2A34-1037-8846-A5DD-F9F857EDB289}"/>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067" b="0" i="0" dirty="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Caption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Footer Placeholder 4">
            <a:extLst>
              <a:ext uri="{FF2B5EF4-FFF2-40B4-BE49-F238E27FC236}">
                <a16:creationId xmlns:a16="http://schemas.microsoft.com/office/drawing/2014/main" id="{AA3802EB-A85D-D143-9B0E-8166A05AB8B2}"/>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748259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eaker Slide - 1 Holder - Diamond">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w/ Images - 1 Holder  - Diamond Frame</a:t>
            </a:r>
          </a:p>
        </p:txBody>
      </p:sp>
      <p:sp>
        <p:nvSpPr>
          <p:cNvPr id="10" name="Picture Placeholder 12">
            <a:extLst>
              <a:ext uri="{FF2B5EF4-FFF2-40B4-BE49-F238E27FC236}">
                <a16:creationId xmlns:a16="http://schemas.microsoft.com/office/drawing/2014/main" id="{7B479D93-D113-4E44-8127-2A3D1C726EA5}"/>
              </a:ext>
            </a:extLst>
          </p:cNvPr>
          <p:cNvSpPr>
            <a:spLocks noGrp="1"/>
          </p:cNvSpPr>
          <p:nvPr>
            <p:ph type="pic" sz="quarter" idx="16" hasCustomPrompt="1"/>
          </p:nvPr>
        </p:nvSpPr>
        <p:spPr>
          <a:xfrm>
            <a:off x="788006" y="228601"/>
            <a:ext cx="4519989" cy="5120640"/>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3" name="Text Placeholder 46">
            <a:extLst>
              <a:ext uri="{FF2B5EF4-FFF2-40B4-BE49-F238E27FC236}">
                <a16:creationId xmlns:a16="http://schemas.microsoft.com/office/drawing/2014/main" id="{6648C37A-0A12-E549-84E9-74A00DEA8589}"/>
              </a:ext>
            </a:extLst>
          </p:cNvPr>
          <p:cNvSpPr>
            <a:spLocks noGrp="1"/>
          </p:cNvSpPr>
          <p:nvPr>
            <p:ph type="body" sz="quarter" idx="15" hasCustomPrompt="1"/>
          </p:nvPr>
        </p:nvSpPr>
        <p:spPr>
          <a:xfrm>
            <a:off x="5893683" y="3425695"/>
            <a:ext cx="5830032" cy="310601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4" name="Title 5">
            <a:extLst>
              <a:ext uri="{FF2B5EF4-FFF2-40B4-BE49-F238E27FC236}">
                <a16:creationId xmlns:a16="http://schemas.microsoft.com/office/drawing/2014/main" id="{8CA34A27-401E-F444-B90D-B4E2356CA355}"/>
              </a:ext>
            </a:extLst>
          </p:cNvPr>
          <p:cNvSpPr>
            <a:spLocks noGrp="1"/>
          </p:cNvSpPr>
          <p:nvPr>
            <p:ph type="title" hasCustomPrompt="1"/>
          </p:nvPr>
        </p:nvSpPr>
        <p:spPr>
          <a:xfrm>
            <a:off x="5892802" y="914403"/>
            <a:ext cx="5841999"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11008407-E12C-1342-BEE0-DDA0280A9B5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067" b="0" i="0" dirty="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Caption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Footer Placeholder 4">
            <a:extLst>
              <a:ext uri="{FF2B5EF4-FFF2-40B4-BE49-F238E27FC236}">
                <a16:creationId xmlns:a16="http://schemas.microsoft.com/office/drawing/2014/main" id="{D9DCB31E-443C-AD45-8135-9A0534ED9C8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823572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eaker Slide - 1 Holder - Arch">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w/ Images - 1 Holder  - Arch Frame</a:t>
            </a:r>
          </a:p>
        </p:txBody>
      </p:sp>
      <p:sp>
        <p:nvSpPr>
          <p:cNvPr id="10" name="Picture Placeholder 19">
            <a:extLst>
              <a:ext uri="{FF2B5EF4-FFF2-40B4-BE49-F238E27FC236}">
                <a16:creationId xmlns:a16="http://schemas.microsoft.com/office/drawing/2014/main" id="{D27449B8-5EC6-5345-A900-60DDA7A84F8F}"/>
              </a:ext>
            </a:extLst>
          </p:cNvPr>
          <p:cNvSpPr>
            <a:spLocks noGrp="1" noChangeAspect="1"/>
          </p:cNvSpPr>
          <p:nvPr>
            <p:ph type="pic" sz="quarter" idx="16" hasCustomPrompt="1"/>
          </p:nvPr>
        </p:nvSpPr>
        <p:spPr>
          <a:xfrm>
            <a:off x="777020" y="228600"/>
            <a:ext cx="4541960" cy="5120640"/>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21" name="Text Placeholder 46">
            <a:extLst>
              <a:ext uri="{FF2B5EF4-FFF2-40B4-BE49-F238E27FC236}">
                <a16:creationId xmlns:a16="http://schemas.microsoft.com/office/drawing/2014/main" id="{41B9B1FD-5157-A345-B3E0-98B444773864}"/>
              </a:ext>
            </a:extLst>
          </p:cNvPr>
          <p:cNvSpPr>
            <a:spLocks noGrp="1"/>
          </p:cNvSpPr>
          <p:nvPr>
            <p:ph type="body" sz="quarter" idx="15" hasCustomPrompt="1"/>
          </p:nvPr>
        </p:nvSpPr>
        <p:spPr>
          <a:xfrm>
            <a:off x="5893683" y="3425695"/>
            <a:ext cx="5830032" cy="310601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1" name="Title 5">
            <a:extLst>
              <a:ext uri="{FF2B5EF4-FFF2-40B4-BE49-F238E27FC236}">
                <a16:creationId xmlns:a16="http://schemas.microsoft.com/office/drawing/2014/main" id="{1882E914-C10F-FC45-A554-74EA9FF9098E}"/>
              </a:ext>
            </a:extLst>
          </p:cNvPr>
          <p:cNvSpPr>
            <a:spLocks noGrp="1"/>
          </p:cNvSpPr>
          <p:nvPr>
            <p:ph type="title" hasCustomPrompt="1"/>
          </p:nvPr>
        </p:nvSpPr>
        <p:spPr>
          <a:xfrm>
            <a:off x="5892802" y="914403"/>
            <a:ext cx="5841999"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Presenter Slide Information</a:t>
            </a:r>
          </a:p>
        </p:txBody>
      </p:sp>
      <p:sp>
        <p:nvSpPr>
          <p:cNvPr id="13" name="TextBox 12">
            <a:extLst>
              <a:ext uri="{FF2B5EF4-FFF2-40B4-BE49-F238E27FC236}">
                <a16:creationId xmlns:a16="http://schemas.microsoft.com/office/drawing/2014/main" id="{95286349-2DD9-4A4B-88A0-FB8B650414D3}"/>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067" b="0" i="0" dirty="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Caption</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Footer Placeholder 4">
            <a:extLst>
              <a:ext uri="{FF2B5EF4-FFF2-40B4-BE49-F238E27FC236}">
                <a16:creationId xmlns:a16="http://schemas.microsoft.com/office/drawing/2014/main" id="{AA2D2062-01C2-F84B-9C41-0119C04BAA4F}"/>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144984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eaker Slide - 2 Holders">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w/ Images - 2 Holders</a:t>
            </a:r>
          </a:p>
        </p:txBody>
      </p:sp>
      <p:sp>
        <p:nvSpPr>
          <p:cNvPr id="6" name="Picture Placeholder 19">
            <a:extLst>
              <a:ext uri="{FF2B5EF4-FFF2-40B4-BE49-F238E27FC236}">
                <a16:creationId xmlns:a16="http://schemas.microsoft.com/office/drawing/2014/main" id="{51449E31-1B29-2347-9A61-AFB08ABBB413}"/>
              </a:ext>
            </a:extLst>
          </p:cNvPr>
          <p:cNvSpPr>
            <a:spLocks noGrp="1" noChangeAspect="1"/>
          </p:cNvSpPr>
          <p:nvPr>
            <p:ph type="pic" sz="quarter" idx="16" hasCustomPrompt="1"/>
          </p:nvPr>
        </p:nvSpPr>
        <p:spPr>
          <a:xfrm>
            <a:off x="690441" y="228601"/>
            <a:ext cx="2252719" cy="2438400"/>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an image</a:t>
            </a:r>
          </a:p>
        </p:txBody>
      </p:sp>
      <p:sp>
        <p:nvSpPr>
          <p:cNvPr id="10" name="Picture Placeholder 12">
            <a:extLst>
              <a:ext uri="{FF2B5EF4-FFF2-40B4-BE49-F238E27FC236}">
                <a16:creationId xmlns:a16="http://schemas.microsoft.com/office/drawing/2014/main" id="{C7337C72-2373-B44F-8CD9-9E8FE037EB2B}"/>
              </a:ext>
            </a:extLst>
          </p:cNvPr>
          <p:cNvSpPr>
            <a:spLocks noGrp="1" noChangeAspect="1"/>
          </p:cNvSpPr>
          <p:nvPr>
            <p:ph type="pic" sz="quarter" idx="17" hasCustomPrompt="1"/>
          </p:nvPr>
        </p:nvSpPr>
        <p:spPr>
          <a:xfrm>
            <a:off x="693351" y="3429000"/>
            <a:ext cx="2231391" cy="2438400"/>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5" name="Text Placeholder 46">
            <a:extLst>
              <a:ext uri="{FF2B5EF4-FFF2-40B4-BE49-F238E27FC236}">
                <a16:creationId xmlns:a16="http://schemas.microsoft.com/office/drawing/2014/main" id="{0DDD1687-3C57-0E4D-ADA8-ACD391481686}"/>
              </a:ext>
            </a:extLst>
          </p:cNvPr>
          <p:cNvSpPr>
            <a:spLocks noGrp="1"/>
          </p:cNvSpPr>
          <p:nvPr>
            <p:ph type="body" sz="quarter" idx="15" hasCustomPrompt="1"/>
          </p:nvPr>
        </p:nvSpPr>
        <p:spPr>
          <a:xfrm>
            <a:off x="3658483" y="3425695"/>
            <a:ext cx="5830032" cy="310601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9FBF6841-D036-534E-BDD4-5488C35E0B95}"/>
              </a:ext>
            </a:extLst>
          </p:cNvPr>
          <p:cNvSpPr>
            <a:spLocks noGrp="1"/>
          </p:cNvSpPr>
          <p:nvPr>
            <p:ph type="title" hasCustomPrompt="1"/>
          </p:nvPr>
        </p:nvSpPr>
        <p:spPr>
          <a:xfrm>
            <a:off x="3657602" y="914403"/>
            <a:ext cx="5841999"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E23153C5-F61E-4F43-A9EC-E18CAFDCD03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Holders</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067" b="0" i="0" dirty="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Captions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Footer Placeholder 4">
            <a:extLst>
              <a:ext uri="{FF2B5EF4-FFF2-40B4-BE49-F238E27FC236}">
                <a16:creationId xmlns:a16="http://schemas.microsoft.com/office/drawing/2014/main" id="{C0B36344-0406-F047-8268-D71CCF4E94FC}"/>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632207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aker Slide - 3 Holders">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w/ Images - 3 Holders</a:t>
            </a:r>
          </a:p>
        </p:txBody>
      </p:sp>
      <p:sp>
        <p:nvSpPr>
          <p:cNvPr id="6" name="Picture Placeholder 19">
            <a:extLst>
              <a:ext uri="{FF2B5EF4-FFF2-40B4-BE49-F238E27FC236}">
                <a16:creationId xmlns:a16="http://schemas.microsoft.com/office/drawing/2014/main" id="{51449E31-1B29-2347-9A61-AFB08ABBB413}"/>
              </a:ext>
            </a:extLst>
          </p:cNvPr>
          <p:cNvSpPr>
            <a:spLocks noGrp="1" noChangeAspect="1"/>
          </p:cNvSpPr>
          <p:nvPr>
            <p:ph type="pic" sz="quarter" idx="16" hasCustomPrompt="1"/>
          </p:nvPr>
        </p:nvSpPr>
        <p:spPr>
          <a:xfrm>
            <a:off x="1923034" y="228600"/>
            <a:ext cx="2249933" cy="2438400"/>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0" name="Picture Placeholder 12">
            <a:extLst>
              <a:ext uri="{FF2B5EF4-FFF2-40B4-BE49-F238E27FC236}">
                <a16:creationId xmlns:a16="http://schemas.microsoft.com/office/drawing/2014/main" id="{C7337C72-2373-B44F-8CD9-9E8FE037EB2B}"/>
              </a:ext>
            </a:extLst>
          </p:cNvPr>
          <p:cNvSpPr>
            <a:spLocks noGrp="1" noChangeAspect="1"/>
          </p:cNvSpPr>
          <p:nvPr>
            <p:ph type="pic" sz="quarter" idx="17" hasCustomPrompt="1"/>
          </p:nvPr>
        </p:nvSpPr>
        <p:spPr>
          <a:xfrm>
            <a:off x="631197" y="3429000"/>
            <a:ext cx="2129791" cy="2438400"/>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1" name="Picture Placeholder 17">
            <a:extLst>
              <a:ext uri="{FF2B5EF4-FFF2-40B4-BE49-F238E27FC236}">
                <a16:creationId xmlns:a16="http://schemas.microsoft.com/office/drawing/2014/main" id="{0F1A94C2-B8DC-264B-94FE-72A848763156}"/>
              </a:ext>
            </a:extLst>
          </p:cNvPr>
          <p:cNvSpPr>
            <a:spLocks noGrp="1" noChangeAspect="1"/>
          </p:cNvSpPr>
          <p:nvPr>
            <p:ph type="pic" sz="quarter" idx="18" hasCustomPrompt="1"/>
          </p:nvPr>
        </p:nvSpPr>
        <p:spPr>
          <a:xfrm>
            <a:off x="3455900" y="3429000"/>
            <a:ext cx="2137363" cy="2438400"/>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4" name="Text Placeholder 46">
            <a:extLst>
              <a:ext uri="{FF2B5EF4-FFF2-40B4-BE49-F238E27FC236}">
                <a16:creationId xmlns:a16="http://schemas.microsoft.com/office/drawing/2014/main" id="{8248867F-6752-8042-8E79-FBF79C23EC42}"/>
              </a:ext>
            </a:extLst>
          </p:cNvPr>
          <p:cNvSpPr>
            <a:spLocks noGrp="1"/>
          </p:cNvSpPr>
          <p:nvPr>
            <p:ph type="body" sz="quarter" idx="15" hasCustomPrompt="1"/>
          </p:nvPr>
        </p:nvSpPr>
        <p:spPr>
          <a:xfrm>
            <a:off x="6096883" y="3425695"/>
            <a:ext cx="5830032" cy="310601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5" name="Title 5">
            <a:extLst>
              <a:ext uri="{FF2B5EF4-FFF2-40B4-BE49-F238E27FC236}">
                <a16:creationId xmlns:a16="http://schemas.microsoft.com/office/drawing/2014/main" id="{807C60F4-8DA2-F044-94A0-06C580795E6B}"/>
              </a:ext>
            </a:extLst>
          </p:cNvPr>
          <p:cNvSpPr>
            <a:spLocks noGrp="1"/>
          </p:cNvSpPr>
          <p:nvPr>
            <p:ph type="title" hasCustomPrompt="1"/>
          </p:nvPr>
        </p:nvSpPr>
        <p:spPr>
          <a:xfrm>
            <a:off x="6096002" y="914403"/>
            <a:ext cx="5841999"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Presenter Slide Information</a:t>
            </a:r>
          </a:p>
        </p:txBody>
      </p:sp>
      <p:sp>
        <p:nvSpPr>
          <p:cNvPr id="12" name="TextBox 11">
            <a:extLst>
              <a:ext uri="{FF2B5EF4-FFF2-40B4-BE49-F238E27FC236}">
                <a16:creationId xmlns:a16="http://schemas.microsoft.com/office/drawing/2014/main" id="{ED797617-F4C1-664A-97C3-7CF1F4DCFA5D}"/>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Holders</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067" b="0" i="0" dirty="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Captions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Footer Placeholder 4">
            <a:extLst>
              <a:ext uri="{FF2B5EF4-FFF2-40B4-BE49-F238E27FC236}">
                <a16:creationId xmlns:a16="http://schemas.microsoft.com/office/drawing/2014/main" id="{442E7D5B-DBF3-A941-A9FC-9ADF14E06DEB}"/>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4182199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extLst>
    <p:ext uri="{DCECCB84-F9BA-43D5-87BE-67443E8EF086}">
      <p15:sldGuideLst xmlns:p15="http://schemas.microsoft.com/office/powerpoint/2012/main">
        <p15:guide id="1" pos="2826">
          <p15:clr>
            <a:srgbClr val="FBAE40"/>
          </p15:clr>
        </p15:guide>
        <p15:guide id="2" pos="2934">
          <p15:clr>
            <a:srgbClr val="FBAE40"/>
          </p15:clr>
        </p15:guide>
        <p15:guide id="3" pos="5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peaker Slide - 4 Holders">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w/ Images - 4 Holders</a:t>
            </a:r>
          </a:p>
        </p:txBody>
      </p:sp>
      <p:sp>
        <p:nvSpPr>
          <p:cNvPr id="6" name="Picture Placeholder 19">
            <a:extLst>
              <a:ext uri="{FF2B5EF4-FFF2-40B4-BE49-F238E27FC236}">
                <a16:creationId xmlns:a16="http://schemas.microsoft.com/office/drawing/2014/main" id="{51449E31-1B29-2347-9A61-AFB08ABBB413}"/>
              </a:ext>
            </a:extLst>
          </p:cNvPr>
          <p:cNvSpPr>
            <a:spLocks noGrp="1" noChangeAspect="1"/>
          </p:cNvSpPr>
          <p:nvPr>
            <p:ph type="pic" sz="quarter" idx="16" hasCustomPrompt="1"/>
          </p:nvPr>
        </p:nvSpPr>
        <p:spPr>
          <a:xfrm>
            <a:off x="571124" y="228600"/>
            <a:ext cx="2249933" cy="2438400"/>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0" name="Picture Placeholder 12">
            <a:extLst>
              <a:ext uri="{FF2B5EF4-FFF2-40B4-BE49-F238E27FC236}">
                <a16:creationId xmlns:a16="http://schemas.microsoft.com/office/drawing/2014/main" id="{C7337C72-2373-B44F-8CD9-9E8FE037EB2B}"/>
              </a:ext>
            </a:extLst>
          </p:cNvPr>
          <p:cNvSpPr>
            <a:spLocks noGrp="1" noChangeAspect="1"/>
          </p:cNvSpPr>
          <p:nvPr>
            <p:ph type="pic" sz="quarter" idx="17" hasCustomPrompt="1"/>
          </p:nvPr>
        </p:nvSpPr>
        <p:spPr>
          <a:xfrm>
            <a:off x="631197" y="3429000"/>
            <a:ext cx="2129791" cy="2438400"/>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1" name="Picture Placeholder 17">
            <a:extLst>
              <a:ext uri="{FF2B5EF4-FFF2-40B4-BE49-F238E27FC236}">
                <a16:creationId xmlns:a16="http://schemas.microsoft.com/office/drawing/2014/main" id="{0F1A94C2-B8DC-264B-94FE-72A848763156}"/>
              </a:ext>
            </a:extLst>
          </p:cNvPr>
          <p:cNvSpPr>
            <a:spLocks noGrp="1" noChangeAspect="1"/>
          </p:cNvSpPr>
          <p:nvPr>
            <p:ph type="pic" sz="quarter" idx="18" hasCustomPrompt="1"/>
          </p:nvPr>
        </p:nvSpPr>
        <p:spPr>
          <a:xfrm>
            <a:off x="3455900" y="3429000"/>
            <a:ext cx="2137363" cy="2438400"/>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2" name="Picture Placeholder 14">
            <a:extLst>
              <a:ext uri="{FF2B5EF4-FFF2-40B4-BE49-F238E27FC236}">
                <a16:creationId xmlns:a16="http://schemas.microsoft.com/office/drawing/2014/main" id="{6B71FCB4-0E98-7649-A872-5FE71B97A4A6}"/>
              </a:ext>
            </a:extLst>
          </p:cNvPr>
          <p:cNvSpPr>
            <a:spLocks noGrp="1" noChangeAspect="1"/>
          </p:cNvSpPr>
          <p:nvPr>
            <p:ph type="pic" sz="quarter" idx="19" hasCustomPrompt="1"/>
          </p:nvPr>
        </p:nvSpPr>
        <p:spPr>
          <a:xfrm>
            <a:off x="3415453" y="228600"/>
            <a:ext cx="2218256" cy="2438400"/>
          </a:xfrm>
          <a:custGeom>
            <a:avLst/>
            <a:gdLst>
              <a:gd name="connsiteX0" fmla="*/ 155707 w 5639553"/>
              <a:gd name="connsiteY0" fmla="*/ 0 h 6381173"/>
              <a:gd name="connsiteX1" fmla="*/ 5483846 w 5639553"/>
              <a:gd name="connsiteY1" fmla="*/ 0 h 6381173"/>
              <a:gd name="connsiteX2" fmla="*/ 5483912 w 5639553"/>
              <a:gd name="connsiteY2" fmla="*/ 0 h 6381173"/>
              <a:gd name="connsiteX3" fmla="*/ 5639553 w 5639553"/>
              <a:gd name="connsiteY3" fmla="*/ 155772 h 6381173"/>
              <a:gd name="connsiteX4" fmla="*/ 5639553 w 5639553"/>
              <a:gd name="connsiteY4" fmla="*/ 2531122 h 6381173"/>
              <a:gd name="connsiteX5" fmla="*/ 5639553 w 5639553"/>
              <a:gd name="connsiteY5" fmla="*/ 3163130 h 6381173"/>
              <a:gd name="connsiteX6" fmla="*/ 5639553 w 5639553"/>
              <a:gd name="connsiteY6" fmla="*/ 4301332 h 6381173"/>
              <a:gd name="connsiteX7" fmla="*/ 5575005 w 5639553"/>
              <a:gd name="connsiteY7" fmla="*/ 4427597 h 6381173"/>
              <a:gd name="connsiteX8" fmla="*/ 2910935 w 5639553"/>
              <a:gd name="connsiteY8" fmla="*/ 6351731 h 6381173"/>
              <a:gd name="connsiteX9" fmla="*/ 2819777 w 5639553"/>
              <a:gd name="connsiteY9" fmla="*/ 6381173 h 6381173"/>
              <a:gd name="connsiteX10" fmla="*/ 2728619 w 5639553"/>
              <a:gd name="connsiteY10" fmla="*/ 6351731 h 6381173"/>
              <a:gd name="connsiteX11" fmla="*/ 64549 w 5639553"/>
              <a:gd name="connsiteY11" fmla="*/ 4427597 h 6381173"/>
              <a:gd name="connsiteX12" fmla="*/ 1 w 5639553"/>
              <a:gd name="connsiteY12" fmla="*/ 4301332 h 6381173"/>
              <a:gd name="connsiteX13" fmla="*/ 1 w 5639553"/>
              <a:gd name="connsiteY13" fmla="*/ 3163130 h 6381173"/>
              <a:gd name="connsiteX14" fmla="*/ 1 w 5639553"/>
              <a:gd name="connsiteY14" fmla="*/ 2531122 h 6381173"/>
              <a:gd name="connsiteX15" fmla="*/ 1 w 5639553"/>
              <a:gd name="connsiteY15" fmla="*/ 155772 h 6381173"/>
              <a:gd name="connsiteX16" fmla="*/ 1 w 5639553"/>
              <a:gd name="connsiteY16" fmla="*/ 155706 h 6381173"/>
              <a:gd name="connsiteX17" fmla="*/ 155707 w 5639553"/>
              <a:gd name="connsiteY17" fmla="*/ 0 h 638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9553" h="6381173">
                <a:moveTo>
                  <a:pt x="155707" y="0"/>
                </a:moveTo>
                <a:lnTo>
                  <a:pt x="5483846" y="0"/>
                </a:lnTo>
                <a:cubicBezTo>
                  <a:pt x="5483866" y="0"/>
                  <a:pt x="5483893" y="0"/>
                  <a:pt x="5483912" y="0"/>
                </a:cubicBezTo>
                <a:cubicBezTo>
                  <a:pt x="5569907" y="36"/>
                  <a:pt x="5639586" y="69778"/>
                  <a:pt x="5639553" y="155772"/>
                </a:cubicBezTo>
                <a:lnTo>
                  <a:pt x="5639553" y="2531122"/>
                </a:lnTo>
                <a:lnTo>
                  <a:pt x="5639553" y="3163130"/>
                </a:lnTo>
                <a:lnTo>
                  <a:pt x="5639553" y="4301332"/>
                </a:lnTo>
                <a:cubicBezTo>
                  <a:pt x="5639566" y="4351344"/>
                  <a:pt x="5615552" y="4398319"/>
                  <a:pt x="5575005" y="4427597"/>
                </a:cubicBezTo>
                <a:lnTo>
                  <a:pt x="2910935" y="6351731"/>
                </a:lnTo>
                <a:cubicBezTo>
                  <a:pt x="2883719" y="6371359"/>
                  <a:pt x="2851748" y="6381173"/>
                  <a:pt x="2819777" y="6381173"/>
                </a:cubicBezTo>
                <a:cubicBezTo>
                  <a:pt x="2787806" y="6381173"/>
                  <a:pt x="2755834" y="6371359"/>
                  <a:pt x="2728619" y="6351731"/>
                </a:cubicBezTo>
                <a:lnTo>
                  <a:pt x="64549" y="4427597"/>
                </a:lnTo>
                <a:cubicBezTo>
                  <a:pt x="24002" y="4398319"/>
                  <a:pt x="-12" y="4351344"/>
                  <a:pt x="1" y="4301332"/>
                </a:cubicBezTo>
                <a:lnTo>
                  <a:pt x="1" y="3163130"/>
                </a:lnTo>
                <a:lnTo>
                  <a:pt x="1" y="2531122"/>
                </a:lnTo>
                <a:lnTo>
                  <a:pt x="1" y="155772"/>
                </a:lnTo>
                <a:cubicBezTo>
                  <a:pt x="1" y="155751"/>
                  <a:pt x="1" y="155728"/>
                  <a:pt x="1" y="155706"/>
                </a:cubicBezTo>
                <a:cubicBezTo>
                  <a:pt x="1" y="69712"/>
                  <a:pt x="69713" y="0"/>
                  <a:pt x="155707"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an image</a:t>
            </a:r>
          </a:p>
        </p:txBody>
      </p:sp>
      <p:sp>
        <p:nvSpPr>
          <p:cNvPr id="15" name="Text Placeholder 46">
            <a:extLst>
              <a:ext uri="{FF2B5EF4-FFF2-40B4-BE49-F238E27FC236}">
                <a16:creationId xmlns:a16="http://schemas.microsoft.com/office/drawing/2014/main" id="{EF943EAB-51EF-7F43-915B-FD7A591D5183}"/>
              </a:ext>
            </a:extLst>
          </p:cNvPr>
          <p:cNvSpPr>
            <a:spLocks noGrp="1"/>
          </p:cNvSpPr>
          <p:nvPr>
            <p:ph type="body" sz="quarter" idx="15" hasCustomPrompt="1"/>
          </p:nvPr>
        </p:nvSpPr>
        <p:spPr>
          <a:xfrm>
            <a:off x="6096881" y="3425695"/>
            <a:ext cx="5830032" cy="310601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6FAF5D70-3799-F345-A76B-2CE7FF037D47}"/>
              </a:ext>
            </a:extLst>
          </p:cNvPr>
          <p:cNvSpPr>
            <a:spLocks noGrp="1"/>
          </p:cNvSpPr>
          <p:nvPr>
            <p:ph type="title" hasCustomPrompt="1"/>
          </p:nvPr>
        </p:nvSpPr>
        <p:spPr>
          <a:xfrm>
            <a:off x="6096001" y="914403"/>
            <a:ext cx="5841999"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Presenter Slide Information</a:t>
            </a:r>
          </a:p>
        </p:txBody>
      </p:sp>
      <p:sp>
        <p:nvSpPr>
          <p:cNvPr id="14" name="TextBox 13">
            <a:extLst>
              <a:ext uri="{FF2B5EF4-FFF2-40B4-BE49-F238E27FC236}">
                <a16:creationId xmlns:a16="http://schemas.microsoft.com/office/drawing/2014/main" id="{49A74711-CDCF-9846-A203-10B710ADC686}"/>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Holders</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067" b="0" i="0" dirty="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Captions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Footer Placeholder 4">
            <a:extLst>
              <a:ext uri="{FF2B5EF4-FFF2-40B4-BE49-F238E27FC236}">
                <a16:creationId xmlns:a16="http://schemas.microsoft.com/office/drawing/2014/main" id="{3B7D297D-08D7-554A-8AEE-F2BD93A7832F}"/>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458368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extLst>
    <p:ext uri="{DCECCB84-F9BA-43D5-87BE-67443E8EF086}">
      <p15:sldGuideLst xmlns:p15="http://schemas.microsoft.com/office/powerpoint/2012/main">
        <p15:guide id="1" pos="2826">
          <p15:clr>
            <a:srgbClr val="FBAE40"/>
          </p15:clr>
        </p15:guide>
        <p15:guide id="2" pos="2934">
          <p15:clr>
            <a:srgbClr val="FBAE40"/>
          </p15:clr>
        </p15:guide>
        <p15:guide id="3" pos="5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eaker Slide - 8 Holders w Captions">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Image Mosaic – 8 Holders with Captions</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6" name="Picture Placeholder 19">
            <a:extLst>
              <a:ext uri="{FF2B5EF4-FFF2-40B4-BE49-F238E27FC236}">
                <a16:creationId xmlns:a16="http://schemas.microsoft.com/office/drawing/2014/main" id="{2EFDA692-3BAB-6C4F-8FA1-18E286E72581}"/>
              </a:ext>
            </a:extLst>
          </p:cNvPr>
          <p:cNvSpPr>
            <a:spLocks noGrp="1" noChangeAspect="1"/>
          </p:cNvSpPr>
          <p:nvPr>
            <p:ph type="pic" sz="quarter" idx="16" hasCustomPrompt="1"/>
          </p:nvPr>
        </p:nvSpPr>
        <p:spPr>
          <a:xfrm>
            <a:off x="6466335" y="228600"/>
            <a:ext cx="2345000" cy="2438400"/>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0" name="Picture Placeholder 12">
            <a:extLst>
              <a:ext uri="{FF2B5EF4-FFF2-40B4-BE49-F238E27FC236}">
                <a16:creationId xmlns:a16="http://schemas.microsoft.com/office/drawing/2014/main" id="{ECD3A99F-F31D-384E-B8A1-ADF55B8D9E8E}"/>
              </a:ext>
            </a:extLst>
          </p:cNvPr>
          <p:cNvSpPr>
            <a:spLocks noGrp="1" noChangeAspect="1"/>
          </p:cNvSpPr>
          <p:nvPr>
            <p:ph type="pic" sz="quarter" idx="17" hasCustomPrompt="1"/>
          </p:nvPr>
        </p:nvSpPr>
        <p:spPr>
          <a:xfrm>
            <a:off x="585433" y="3429000"/>
            <a:ext cx="2257779" cy="2438400"/>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1" name="Picture Placeholder 17">
            <a:extLst>
              <a:ext uri="{FF2B5EF4-FFF2-40B4-BE49-F238E27FC236}">
                <a16:creationId xmlns:a16="http://schemas.microsoft.com/office/drawing/2014/main" id="{8FCA4382-3F5A-2344-99BA-A7B32B2AF128}"/>
              </a:ext>
            </a:extLst>
          </p:cNvPr>
          <p:cNvSpPr>
            <a:spLocks noGrp="1" noChangeAspect="1"/>
          </p:cNvSpPr>
          <p:nvPr>
            <p:ph type="pic" sz="quarter" idx="18" hasCustomPrompt="1"/>
          </p:nvPr>
        </p:nvSpPr>
        <p:spPr>
          <a:xfrm>
            <a:off x="3375146" y="3429000"/>
            <a:ext cx="2227673" cy="2438400"/>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2" name="Picture Placeholder 14">
            <a:extLst>
              <a:ext uri="{FF2B5EF4-FFF2-40B4-BE49-F238E27FC236}">
                <a16:creationId xmlns:a16="http://schemas.microsoft.com/office/drawing/2014/main" id="{B1FB209F-6B26-9746-B039-612E1F13E9E7}"/>
              </a:ext>
            </a:extLst>
          </p:cNvPr>
          <p:cNvSpPr>
            <a:spLocks noGrp="1" noChangeAspect="1"/>
          </p:cNvSpPr>
          <p:nvPr>
            <p:ph type="pic" sz="quarter" idx="19" hasCustomPrompt="1"/>
          </p:nvPr>
        </p:nvSpPr>
        <p:spPr>
          <a:xfrm>
            <a:off x="3332991" y="228600"/>
            <a:ext cx="2311983" cy="2438400"/>
          </a:xfrm>
          <a:custGeom>
            <a:avLst/>
            <a:gdLst>
              <a:gd name="connsiteX0" fmla="*/ 155707 w 5639553"/>
              <a:gd name="connsiteY0" fmla="*/ 0 h 6381173"/>
              <a:gd name="connsiteX1" fmla="*/ 5483846 w 5639553"/>
              <a:gd name="connsiteY1" fmla="*/ 0 h 6381173"/>
              <a:gd name="connsiteX2" fmla="*/ 5483912 w 5639553"/>
              <a:gd name="connsiteY2" fmla="*/ 0 h 6381173"/>
              <a:gd name="connsiteX3" fmla="*/ 5639553 w 5639553"/>
              <a:gd name="connsiteY3" fmla="*/ 155772 h 6381173"/>
              <a:gd name="connsiteX4" fmla="*/ 5639553 w 5639553"/>
              <a:gd name="connsiteY4" fmla="*/ 2531122 h 6381173"/>
              <a:gd name="connsiteX5" fmla="*/ 5639553 w 5639553"/>
              <a:gd name="connsiteY5" fmla="*/ 3163130 h 6381173"/>
              <a:gd name="connsiteX6" fmla="*/ 5639553 w 5639553"/>
              <a:gd name="connsiteY6" fmla="*/ 4301332 h 6381173"/>
              <a:gd name="connsiteX7" fmla="*/ 5575005 w 5639553"/>
              <a:gd name="connsiteY7" fmla="*/ 4427597 h 6381173"/>
              <a:gd name="connsiteX8" fmla="*/ 2910935 w 5639553"/>
              <a:gd name="connsiteY8" fmla="*/ 6351731 h 6381173"/>
              <a:gd name="connsiteX9" fmla="*/ 2819777 w 5639553"/>
              <a:gd name="connsiteY9" fmla="*/ 6381173 h 6381173"/>
              <a:gd name="connsiteX10" fmla="*/ 2728619 w 5639553"/>
              <a:gd name="connsiteY10" fmla="*/ 6351731 h 6381173"/>
              <a:gd name="connsiteX11" fmla="*/ 64549 w 5639553"/>
              <a:gd name="connsiteY11" fmla="*/ 4427597 h 6381173"/>
              <a:gd name="connsiteX12" fmla="*/ 1 w 5639553"/>
              <a:gd name="connsiteY12" fmla="*/ 4301332 h 6381173"/>
              <a:gd name="connsiteX13" fmla="*/ 1 w 5639553"/>
              <a:gd name="connsiteY13" fmla="*/ 3163130 h 6381173"/>
              <a:gd name="connsiteX14" fmla="*/ 1 w 5639553"/>
              <a:gd name="connsiteY14" fmla="*/ 2531122 h 6381173"/>
              <a:gd name="connsiteX15" fmla="*/ 1 w 5639553"/>
              <a:gd name="connsiteY15" fmla="*/ 155772 h 6381173"/>
              <a:gd name="connsiteX16" fmla="*/ 1 w 5639553"/>
              <a:gd name="connsiteY16" fmla="*/ 155706 h 6381173"/>
              <a:gd name="connsiteX17" fmla="*/ 155707 w 5639553"/>
              <a:gd name="connsiteY17" fmla="*/ 0 h 638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9553" h="6381173">
                <a:moveTo>
                  <a:pt x="155707" y="0"/>
                </a:moveTo>
                <a:lnTo>
                  <a:pt x="5483846" y="0"/>
                </a:lnTo>
                <a:cubicBezTo>
                  <a:pt x="5483866" y="0"/>
                  <a:pt x="5483893" y="0"/>
                  <a:pt x="5483912" y="0"/>
                </a:cubicBezTo>
                <a:cubicBezTo>
                  <a:pt x="5569907" y="36"/>
                  <a:pt x="5639586" y="69778"/>
                  <a:pt x="5639553" y="155772"/>
                </a:cubicBezTo>
                <a:lnTo>
                  <a:pt x="5639553" y="2531122"/>
                </a:lnTo>
                <a:lnTo>
                  <a:pt x="5639553" y="3163130"/>
                </a:lnTo>
                <a:lnTo>
                  <a:pt x="5639553" y="4301332"/>
                </a:lnTo>
                <a:cubicBezTo>
                  <a:pt x="5639566" y="4351344"/>
                  <a:pt x="5615552" y="4398319"/>
                  <a:pt x="5575005" y="4427597"/>
                </a:cubicBezTo>
                <a:lnTo>
                  <a:pt x="2910935" y="6351731"/>
                </a:lnTo>
                <a:cubicBezTo>
                  <a:pt x="2883719" y="6371359"/>
                  <a:pt x="2851748" y="6381173"/>
                  <a:pt x="2819777" y="6381173"/>
                </a:cubicBezTo>
                <a:cubicBezTo>
                  <a:pt x="2787806" y="6381173"/>
                  <a:pt x="2755834" y="6371359"/>
                  <a:pt x="2728619" y="6351731"/>
                </a:cubicBezTo>
                <a:lnTo>
                  <a:pt x="64549" y="4427597"/>
                </a:lnTo>
                <a:cubicBezTo>
                  <a:pt x="24002" y="4398319"/>
                  <a:pt x="-12" y="4351344"/>
                  <a:pt x="1" y="4301332"/>
                </a:cubicBezTo>
                <a:lnTo>
                  <a:pt x="1" y="3163130"/>
                </a:lnTo>
                <a:lnTo>
                  <a:pt x="1" y="2531122"/>
                </a:lnTo>
                <a:lnTo>
                  <a:pt x="1" y="155772"/>
                </a:lnTo>
                <a:cubicBezTo>
                  <a:pt x="1" y="155751"/>
                  <a:pt x="1" y="155728"/>
                  <a:pt x="1" y="155706"/>
                </a:cubicBezTo>
                <a:cubicBezTo>
                  <a:pt x="1" y="69712"/>
                  <a:pt x="69713" y="0"/>
                  <a:pt x="155707"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3" name="Picture Placeholder 15">
            <a:extLst>
              <a:ext uri="{FF2B5EF4-FFF2-40B4-BE49-F238E27FC236}">
                <a16:creationId xmlns:a16="http://schemas.microsoft.com/office/drawing/2014/main" id="{7CB84247-F2CE-394E-9086-3C707245DC56}"/>
              </a:ext>
            </a:extLst>
          </p:cNvPr>
          <p:cNvSpPr>
            <a:spLocks noGrp="1" noChangeAspect="1"/>
          </p:cNvSpPr>
          <p:nvPr>
            <p:ph type="pic" sz="quarter" idx="20" hasCustomPrompt="1"/>
          </p:nvPr>
        </p:nvSpPr>
        <p:spPr>
          <a:xfrm>
            <a:off x="6525600" y="3429000"/>
            <a:ext cx="2226469" cy="2438400"/>
          </a:xfrm>
          <a:custGeom>
            <a:avLst/>
            <a:gdLst>
              <a:gd name="connsiteX0" fmla="*/ 1035561 w 5608890"/>
              <a:gd name="connsiteY0" fmla="*/ 0 h 6393283"/>
              <a:gd name="connsiteX1" fmla="*/ 1291301 w 5608890"/>
              <a:gd name="connsiteY1" fmla="*/ 0 h 6393283"/>
              <a:gd name="connsiteX2" fmla="*/ 1553873 w 5608890"/>
              <a:gd name="connsiteY2" fmla="*/ 0 h 6393283"/>
              <a:gd name="connsiteX3" fmla="*/ 4055018 w 5608890"/>
              <a:gd name="connsiteY3" fmla="*/ 0 h 6393283"/>
              <a:gd name="connsiteX4" fmla="*/ 4573390 w 5608890"/>
              <a:gd name="connsiteY4" fmla="*/ 0 h 6393283"/>
              <a:gd name="connsiteX5" fmla="*/ 4704691 w 5608890"/>
              <a:gd name="connsiteY5" fmla="*/ 77089 h 6393283"/>
              <a:gd name="connsiteX6" fmla="*/ 5608890 w 5608890"/>
              <a:gd name="connsiteY6" fmla="*/ 3196672 h 6393283"/>
              <a:gd name="connsiteX7" fmla="*/ 4704691 w 5608890"/>
              <a:gd name="connsiteY7" fmla="*/ 6316255 h 6393283"/>
              <a:gd name="connsiteX8" fmla="*/ 4573390 w 5608890"/>
              <a:gd name="connsiteY8" fmla="*/ 6393283 h 6393283"/>
              <a:gd name="connsiteX9" fmla="*/ 4304144 w 5608890"/>
              <a:gd name="connsiteY9" fmla="*/ 6393283 h 6393283"/>
              <a:gd name="connsiteX10" fmla="*/ 4055018 w 5608890"/>
              <a:gd name="connsiteY10" fmla="*/ 6393283 h 6393283"/>
              <a:gd name="connsiteX11" fmla="*/ 1553873 w 5608890"/>
              <a:gd name="connsiteY11" fmla="*/ 6393283 h 6393283"/>
              <a:gd name="connsiteX12" fmla="*/ 1291301 w 5608890"/>
              <a:gd name="connsiteY12" fmla="*/ 6393283 h 6393283"/>
              <a:gd name="connsiteX13" fmla="*/ 1035561 w 5608890"/>
              <a:gd name="connsiteY13" fmla="*/ 6393283 h 6393283"/>
              <a:gd name="connsiteX14" fmla="*/ 904199 w 5608890"/>
              <a:gd name="connsiteY14" fmla="*/ 6316255 h 6393283"/>
              <a:gd name="connsiteX15" fmla="*/ 0 w 5608890"/>
              <a:gd name="connsiteY15" fmla="*/ 3196672 h 6393283"/>
              <a:gd name="connsiteX16" fmla="*/ 904199 w 5608890"/>
              <a:gd name="connsiteY16" fmla="*/ 77089 h 6393283"/>
              <a:gd name="connsiteX17" fmla="*/ 1035561 w 5608890"/>
              <a:gd name="connsiteY17" fmla="*/ 0 h 639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890" h="6393283">
                <a:moveTo>
                  <a:pt x="1035561" y="0"/>
                </a:moveTo>
                <a:lnTo>
                  <a:pt x="1291301" y="0"/>
                </a:lnTo>
                <a:lnTo>
                  <a:pt x="1553873" y="0"/>
                </a:lnTo>
                <a:lnTo>
                  <a:pt x="4055018" y="0"/>
                </a:lnTo>
                <a:lnTo>
                  <a:pt x="4573390" y="0"/>
                </a:lnTo>
                <a:cubicBezTo>
                  <a:pt x="4613912" y="0"/>
                  <a:pt x="4661187" y="9187"/>
                  <a:pt x="4704691" y="77089"/>
                </a:cubicBezTo>
                <a:cubicBezTo>
                  <a:pt x="5304671" y="1013049"/>
                  <a:pt x="5608890" y="2062665"/>
                  <a:pt x="5608890" y="3196672"/>
                </a:cubicBezTo>
                <a:cubicBezTo>
                  <a:pt x="5608890" y="4330679"/>
                  <a:pt x="5304671" y="5380294"/>
                  <a:pt x="4704691" y="6316255"/>
                </a:cubicBezTo>
                <a:cubicBezTo>
                  <a:pt x="4661187" y="6384156"/>
                  <a:pt x="4613912" y="6393283"/>
                  <a:pt x="4573390" y="6393283"/>
                </a:cubicBezTo>
                <a:lnTo>
                  <a:pt x="4304144" y="6393283"/>
                </a:lnTo>
                <a:lnTo>
                  <a:pt x="4055018" y="6393283"/>
                </a:lnTo>
                <a:lnTo>
                  <a:pt x="1553873" y="6393283"/>
                </a:lnTo>
                <a:lnTo>
                  <a:pt x="1291301" y="6393283"/>
                </a:lnTo>
                <a:lnTo>
                  <a:pt x="1035561" y="6393283"/>
                </a:lnTo>
                <a:cubicBezTo>
                  <a:pt x="995039" y="6393283"/>
                  <a:pt x="947703" y="6384156"/>
                  <a:pt x="904199" y="6316255"/>
                </a:cubicBezTo>
                <a:cubicBezTo>
                  <a:pt x="304219" y="5380294"/>
                  <a:pt x="0" y="4330679"/>
                  <a:pt x="0" y="3196672"/>
                </a:cubicBezTo>
                <a:cubicBezTo>
                  <a:pt x="0" y="2062665"/>
                  <a:pt x="304219" y="1013049"/>
                  <a:pt x="904199" y="77089"/>
                </a:cubicBezTo>
                <a:cubicBezTo>
                  <a:pt x="947703" y="9187"/>
                  <a:pt x="995039" y="0"/>
                  <a:pt x="103556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4" name="Picture Placeholder 32">
            <a:extLst>
              <a:ext uri="{FF2B5EF4-FFF2-40B4-BE49-F238E27FC236}">
                <a16:creationId xmlns:a16="http://schemas.microsoft.com/office/drawing/2014/main" id="{40F222F4-0B50-D841-BC6D-7836AAD4F95E}"/>
              </a:ext>
            </a:extLst>
          </p:cNvPr>
          <p:cNvSpPr>
            <a:spLocks noGrp="1" noChangeAspect="1"/>
          </p:cNvSpPr>
          <p:nvPr>
            <p:ph type="pic" sz="quarter" idx="21" hasCustomPrompt="1"/>
          </p:nvPr>
        </p:nvSpPr>
        <p:spPr>
          <a:xfrm>
            <a:off x="9340481" y="228600"/>
            <a:ext cx="2313352" cy="2438400"/>
          </a:xfrm>
          <a:custGeom>
            <a:avLst/>
            <a:gdLst>
              <a:gd name="connsiteX0" fmla="*/ 1995725 w 5628685"/>
              <a:gd name="connsiteY0" fmla="*/ 0 h 6408488"/>
              <a:gd name="connsiteX1" fmla="*/ 2215963 w 5628685"/>
              <a:gd name="connsiteY1" fmla="*/ 0 h 6408488"/>
              <a:gd name="connsiteX2" fmla="*/ 3358963 w 5628685"/>
              <a:gd name="connsiteY2" fmla="*/ 0 h 6408488"/>
              <a:gd name="connsiteX3" fmla="*/ 3632779 w 5628685"/>
              <a:gd name="connsiteY3" fmla="*/ 0 h 6408488"/>
              <a:gd name="connsiteX4" fmla="*/ 3835653 w 5628685"/>
              <a:gd name="connsiteY4" fmla="*/ 84044 h 6408488"/>
              <a:gd name="connsiteX5" fmla="*/ 5544519 w 5628685"/>
              <a:gd name="connsiteY5" fmla="*/ 1792910 h 6408488"/>
              <a:gd name="connsiteX6" fmla="*/ 5628685 w 5628685"/>
              <a:gd name="connsiteY6" fmla="*/ 1995784 h 6408488"/>
              <a:gd name="connsiteX7" fmla="*/ 5628685 w 5628685"/>
              <a:gd name="connsiteY7" fmla="*/ 4412704 h 6408488"/>
              <a:gd name="connsiteX8" fmla="*/ 5544640 w 5628685"/>
              <a:gd name="connsiteY8" fmla="*/ 4615578 h 6408488"/>
              <a:gd name="connsiteX9" fmla="*/ 3835775 w 5628685"/>
              <a:gd name="connsiteY9" fmla="*/ 6324443 h 6408488"/>
              <a:gd name="connsiteX10" fmla="*/ 3632901 w 5628685"/>
              <a:gd name="connsiteY10" fmla="*/ 6408488 h 6408488"/>
              <a:gd name="connsiteX11" fmla="*/ 3358963 w 5628685"/>
              <a:gd name="connsiteY11" fmla="*/ 6408488 h 6408488"/>
              <a:gd name="connsiteX12" fmla="*/ 2995892 w 5628685"/>
              <a:gd name="connsiteY12" fmla="*/ 6408488 h 6408488"/>
              <a:gd name="connsiteX13" fmla="*/ 2632818 w 5628685"/>
              <a:gd name="connsiteY13" fmla="*/ 6408488 h 6408488"/>
              <a:gd name="connsiteX14" fmla="*/ 2215963 w 5628685"/>
              <a:gd name="connsiteY14" fmla="*/ 6408488 h 6408488"/>
              <a:gd name="connsiteX15" fmla="*/ 1995725 w 5628685"/>
              <a:gd name="connsiteY15" fmla="*/ 6408488 h 6408488"/>
              <a:gd name="connsiteX16" fmla="*/ 1792850 w 5628685"/>
              <a:gd name="connsiteY16" fmla="*/ 6324443 h 6408488"/>
              <a:gd name="connsiteX17" fmla="*/ 83985 w 5628685"/>
              <a:gd name="connsiteY17" fmla="*/ 4615578 h 6408488"/>
              <a:gd name="connsiteX18" fmla="*/ 1 w 5628685"/>
              <a:gd name="connsiteY18" fmla="*/ 4412704 h 6408488"/>
              <a:gd name="connsiteX19" fmla="*/ 1 w 5628685"/>
              <a:gd name="connsiteY19" fmla="*/ 1995784 h 6408488"/>
              <a:gd name="connsiteX20" fmla="*/ 83985 w 5628685"/>
              <a:gd name="connsiteY20" fmla="*/ 1792910 h 6408488"/>
              <a:gd name="connsiteX21" fmla="*/ 1792850 w 5628685"/>
              <a:gd name="connsiteY21" fmla="*/ 84044 h 6408488"/>
              <a:gd name="connsiteX22" fmla="*/ 1995725 w 5628685"/>
              <a:gd name="connsiteY22" fmla="*/ 0 h 6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28685" h="6408488">
                <a:moveTo>
                  <a:pt x="1995725" y="0"/>
                </a:moveTo>
                <a:lnTo>
                  <a:pt x="2215963" y="0"/>
                </a:lnTo>
                <a:lnTo>
                  <a:pt x="3358963" y="0"/>
                </a:lnTo>
                <a:lnTo>
                  <a:pt x="3632779" y="0"/>
                </a:lnTo>
                <a:cubicBezTo>
                  <a:pt x="3708875" y="4"/>
                  <a:pt x="3781852" y="30236"/>
                  <a:pt x="3835653" y="84044"/>
                </a:cubicBezTo>
                <a:lnTo>
                  <a:pt x="5544519" y="1792910"/>
                </a:lnTo>
                <a:cubicBezTo>
                  <a:pt x="5598399" y="1846681"/>
                  <a:pt x="5628685" y="1919670"/>
                  <a:pt x="5628685" y="1995784"/>
                </a:cubicBezTo>
                <a:lnTo>
                  <a:pt x="5628685" y="4412704"/>
                </a:lnTo>
                <a:cubicBezTo>
                  <a:pt x="5628685" y="4488800"/>
                  <a:pt x="5598460" y="4561776"/>
                  <a:pt x="5544640" y="4615578"/>
                </a:cubicBezTo>
                <a:lnTo>
                  <a:pt x="3835775" y="6324443"/>
                </a:lnTo>
                <a:cubicBezTo>
                  <a:pt x="3781973" y="6378263"/>
                  <a:pt x="3708997" y="6408488"/>
                  <a:pt x="3632901" y="6408488"/>
                </a:cubicBezTo>
                <a:lnTo>
                  <a:pt x="3358963" y="6408488"/>
                </a:lnTo>
                <a:lnTo>
                  <a:pt x="2995892" y="6408488"/>
                </a:lnTo>
                <a:lnTo>
                  <a:pt x="2632818" y="6408488"/>
                </a:lnTo>
                <a:lnTo>
                  <a:pt x="2215963" y="6408488"/>
                </a:lnTo>
                <a:lnTo>
                  <a:pt x="1995725" y="6408488"/>
                </a:lnTo>
                <a:cubicBezTo>
                  <a:pt x="1919628" y="6408488"/>
                  <a:pt x="1846652" y="6378263"/>
                  <a:pt x="1792850" y="6324443"/>
                </a:cubicBezTo>
                <a:lnTo>
                  <a:pt x="83985" y="4615578"/>
                </a:lnTo>
                <a:cubicBezTo>
                  <a:pt x="30215" y="4561752"/>
                  <a:pt x="9" y="4488788"/>
                  <a:pt x="1" y="4412704"/>
                </a:cubicBezTo>
                <a:lnTo>
                  <a:pt x="1" y="1995784"/>
                </a:lnTo>
                <a:cubicBezTo>
                  <a:pt x="-11" y="1919700"/>
                  <a:pt x="30198" y="1846724"/>
                  <a:pt x="83985" y="1792910"/>
                </a:cubicBezTo>
                <a:lnTo>
                  <a:pt x="1792850" y="84044"/>
                </a:lnTo>
                <a:cubicBezTo>
                  <a:pt x="1846652" y="30236"/>
                  <a:pt x="1919628" y="4"/>
                  <a:pt x="1995725"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5" name="Picture Placeholder 8">
            <a:extLst>
              <a:ext uri="{FF2B5EF4-FFF2-40B4-BE49-F238E27FC236}">
                <a16:creationId xmlns:a16="http://schemas.microsoft.com/office/drawing/2014/main" id="{04977269-14DC-0D41-BEB0-8EBBA652A7D0}"/>
              </a:ext>
            </a:extLst>
          </p:cNvPr>
          <p:cNvSpPr>
            <a:spLocks noGrp="1" noChangeAspect="1"/>
          </p:cNvSpPr>
          <p:nvPr>
            <p:ph type="pic" sz="quarter" idx="22" hasCustomPrompt="1"/>
          </p:nvPr>
        </p:nvSpPr>
        <p:spPr>
          <a:xfrm>
            <a:off x="550756" y="228600"/>
            <a:ext cx="2327137" cy="2438400"/>
          </a:xfrm>
          <a:custGeom>
            <a:avLst/>
            <a:gdLst>
              <a:gd name="connsiteX0" fmla="*/ 1931972 w 5634081"/>
              <a:gd name="connsiteY0" fmla="*/ 1 h 6390473"/>
              <a:gd name="connsiteX1" fmla="*/ 1955878 w 5634081"/>
              <a:gd name="connsiteY1" fmla="*/ 1 h 6390473"/>
              <a:gd name="connsiteX2" fmla="*/ 3636753 w 5634081"/>
              <a:gd name="connsiteY2" fmla="*/ 1 h 6390473"/>
              <a:gd name="connsiteX3" fmla="*/ 3702040 w 5634081"/>
              <a:gd name="connsiteY3" fmla="*/ 1 h 6390473"/>
              <a:gd name="connsiteX4" fmla="*/ 3880952 w 5634081"/>
              <a:gd name="connsiteY4" fmla="*/ 103220 h 6390473"/>
              <a:gd name="connsiteX5" fmla="*/ 5606424 w 5634081"/>
              <a:gd name="connsiteY5" fmla="*/ 3091812 h 6390473"/>
              <a:gd name="connsiteX6" fmla="*/ 5606424 w 5634081"/>
              <a:gd name="connsiteY6" fmla="*/ 3298249 h 6390473"/>
              <a:gd name="connsiteX7" fmla="*/ 3881159 w 5634081"/>
              <a:gd name="connsiteY7" fmla="*/ 6287116 h 6390473"/>
              <a:gd name="connsiteX8" fmla="*/ 3702178 w 5634081"/>
              <a:gd name="connsiteY8" fmla="*/ 6390473 h 6390473"/>
              <a:gd name="connsiteX9" fmla="*/ 3636753 w 5634081"/>
              <a:gd name="connsiteY9" fmla="*/ 6390473 h 6390473"/>
              <a:gd name="connsiteX10" fmla="*/ 1955878 w 5634081"/>
              <a:gd name="connsiteY10" fmla="*/ 6390473 h 6390473"/>
              <a:gd name="connsiteX11" fmla="*/ 1931972 w 5634081"/>
              <a:gd name="connsiteY11" fmla="*/ 6390473 h 6390473"/>
              <a:gd name="connsiteX12" fmla="*/ 1753060 w 5634081"/>
              <a:gd name="connsiteY12" fmla="*/ 6287254 h 6390473"/>
              <a:gd name="connsiteX13" fmla="*/ 27657 w 5634081"/>
              <a:gd name="connsiteY13" fmla="*/ 3298524 h 6390473"/>
              <a:gd name="connsiteX14" fmla="*/ 27657 w 5634081"/>
              <a:gd name="connsiteY14" fmla="*/ 3092087 h 6390473"/>
              <a:gd name="connsiteX15" fmla="*/ 1753060 w 5634081"/>
              <a:gd name="connsiteY15" fmla="*/ 103220 h 6390473"/>
              <a:gd name="connsiteX16" fmla="*/ 1931972 w 5634081"/>
              <a:gd name="connsiteY16" fmla="*/ 1 h 639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4081" h="6390473">
                <a:moveTo>
                  <a:pt x="1931972" y="1"/>
                </a:moveTo>
                <a:lnTo>
                  <a:pt x="1955878" y="1"/>
                </a:lnTo>
                <a:lnTo>
                  <a:pt x="3636753" y="1"/>
                </a:lnTo>
                <a:lnTo>
                  <a:pt x="3702040" y="1"/>
                </a:lnTo>
                <a:cubicBezTo>
                  <a:pt x="3775840" y="-46"/>
                  <a:pt x="3844052" y="39307"/>
                  <a:pt x="3880952" y="103220"/>
                </a:cubicBezTo>
                <a:lnTo>
                  <a:pt x="5606424" y="3091812"/>
                </a:lnTo>
                <a:cubicBezTo>
                  <a:pt x="5643300" y="3155684"/>
                  <a:pt x="5643300" y="3234377"/>
                  <a:pt x="5606424" y="3298249"/>
                </a:cubicBezTo>
                <a:lnTo>
                  <a:pt x="3881159" y="6287116"/>
                </a:lnTo>
                <a:cubicBezTo>
                  <a:pt x="3844282" y="6351103"/>
                  <a:pt x="3776031" y="6390516"/>
                  <a:pt x="3702178" y="6390473"/>
                </a:cubicBezTo>
                <a:lnTo>
                  <a:pt x="3636753" y="6390473"/>
                </a:lnTo>
                <a:lnTo>
                  <a:pt x="1955878" y="6390473"/>
                </a:lnTo>
                <a:lnTo>
                  <a:pt x="1931972" y="6390473"/>
                </a:lnTo>
                <a:cubicBezTo>
                  <a:pt x="1858172" y="6390520"/>
                  <a:pt x="1789960" y="6351167"/>
                  <a:pt x="1753060" y="6287254"/>
                </a:cubicBezTo>
                <a:lnTo>
                  <a:pt x="27657" y="3298524"/>
                </a:lnTo>
                <a:cubicBezTo>
                  <a:pt x="-9219" y="3234652"/>
                  <a:pt x="-9219" y="3155959"/>
                  <a:pt x="27657" y="3092087"/>
                </a:cubicBezTo>
                <a:lnTo>
                  <a:pt x="1753060" y="103220"/>
                </a:lnTo>
                <a:cubicBezTo>
                  <a:pt x="1790022" y="39369"/>
                  <a:pt x="1858195" y="39"/>
                  <a:pt x="1931972" y="1"/>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6" name="Picture Placeholder 31">
            <a:extLst>
              <a:ext uri="{FF2B5EF4-FFF2-40B4-BE49-F238E27FC236}">
                <a16:creationId xmlns:a16="http://schemas.microsoft.com/office/drawing/2014/main" id="{21661765-F652-4A4B-8302-DB4D646B199F}"/>
              </a:ext>
            </a:extLst>
          </p:cNvPr>
          <p:cNvSpPr>
            <a:spLocks noGrp="1" noChangeAspect="1"/>
          </p:cNvSpPr>
          <p:nvPr>
            <p:ph type="pic" sz="quarter" idx="23" hasCustomPrompt="1"/>
          </p:nvPr>
        </p:nvSpPr>
        <p:spPr>
          <a:xfrm>
            <a:off x="9384821" y="3429000"/>
            <a:ext cx="2227672" cy="2438400"/>
          </a:xfrm>
          <a:custGeom>
            <a:avLst/>
            <a:gdLst>
              <a:gd name="connsiteX0" fmla="*/ 531103 w 5616391"/>
              <a:gd name="connsiteY0" fmla="*/ 0 h 6369424"/>
              <a:gd name="connsiteX1" fmla="*/ 1799667 w 5616391"/>
              <a:gd name="connsiteY1" fmla="*/ 0 h 6369424"/>
              <a:gd name="connsiteX2" fmla="*/ 2176183 w 5616391"/>
              <a:gd name="connsiteY2" fmla="*/ 0 h 6369424"/>
              <a:gd name="connsiteX3" fmla="*/ 3440209 w 5616391"/>
              <a:gd name="connsiteY3" fmla="*/ 0 h 6369424"/>
              <a:gd name="connsiteX4" fmla="*/ 5085288 w 5616391"/>
              <a:gd name="connsiteY4" fmla="*/ 0 h 6369424"/>
              <a:gd name="connsiteX5" fmla="*/ 5113207 w 5616391"/>
              <a:gd name="connsiteY5" fmla="*/ 27978 h 6369424"/>
              <a:gd name="connsiteX6" fmla="*/ 5588414 w 5616391"/>
              <a:gd name="connsiteY6" fmla="*/ 503185 h 6369424"/>
              <a:gd name="connsiteX7" fmla="*/ 5616391 w 5616391"/>
              <a:gd name="connsiteY7" fmla="*/ 531103 h 6369424"/>
              <a:gd name="connsiteX8" fmla="*/ 5616391 w 5616391"/>
              <a:gd name="connsiteY8" fmla="*/ 5838321 h 6369424"/>
              <a:gd name="connsiteX9" fmla="*/ 5588414 w 5616391"/>
              <a:gd name="connsiteY9" fmla="*/ 5866240 h 6369424"/>
              <a:gd name="connsiteX10" fmla="*/ 5113207 w 5616391"/>
              <a:gd name="connsiteY10" fmla="*/ 6341447 h 6369424"/>
              <a:gd name="connsiteX11" fmla="*/ 5085288 w 5616391"/>
              <a:gd name="connsiteY11" fmla="*/ 6369424 h 6369424"/>
              <a:gd name="connsiteX12" fmla="*/ 3816726 w 5616391"/>
              <a:gd name="connsiteY12" fmla="*/ 6369424 h 6369424"/>
              <a:gd name="connsiteX13" fmla="*/ 3440209 w 5616391"/>
              <a:gd name="connsiteY13" fmla="*/ 6369424 h 6369424"/>
              <a:gd name="connsiteX14" fmla="*/ 2176183 w 5616391"/>
              <a:gd name="connsiteY14" fmla="*/ 6369424 h 6369424"/>
              <a:gd name="connsiteX15" fmla="*/ 1799667 w 5616391"/>
              <a:gd name="connsiteY15" fmla="*/ 6369424 h 6369424"/>
              <a:gd name="connsiteX16" fmla="*/ 531103 w 5616391"/>
              <a:gd name="connsiteY16" fmla="*/ 6369424 h 6369424"/>
              <a:gd name="connsiteX17" fmla="*/ 503185 w 5616391"/>
              <a:gd name="connsiteY17" fmla="*/ 6341447 h 6369424"/>
              <a:gd name="connsiteX18" fmla="*/ 27978 w 5616391"/>
              <a:gd name="connsiteY18" fmla="*/ 5866240 h 6369424"/>
              <a:gd name="connsiteX19" fmla="*/ 0 w 5616391"/>
              <a:gd name="connsiteY19" fmla="*/ 5838321 h 6369424"/>
              <a:gd name="connsiteX20" fmla="*/ 0 w 5616391"/>
              <a:gd name="connsiteY20" fmla="*/ 531103 h 6369424"/>
              <a:gd name="connsiteX21" fmla="*/ 27978 w 5616391"/>
              <a:gd name="connsiteY21" fmla="*/ 503185 h 6369424"/>
              <a:gd name="connsiteX22" fmla="*/ 503185 w 5616391"/>
              <a:gd name="connsiteY22" fmla="*/ 27978 h 6369424"/>
              <a:gd name="connsiteX23" fmla="*/ 531103 w 5616391"/>
              <a:gd name="connsiteY23" fmla="*/ 0 h 63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16391" h="6369424">
                <a:moveTo>
                  <a:pt x="531103" y="0"/>
                </a:moveTo>
                <a:lnTo>
                  <a:pt x="1799667" y="0"/>
                </a:lnTo>
                <a:lnTo>
                  <a:pt x="2176183" y="0"/>
                </a:lnTo>
                <a:lnTo>
                  <a:pt x="3440209" y="0"/>
                </a:lnTo>
                <a:lnTo>
                  <a:pt x="5085288" y="0"/>
                </a:lnTo>
                <a:cubicBezTo>
                  <a:pt x="5100634" y="225"/>
                  <a:pt x="5113015" y="12629"/>
                  <a:pt x="5113207" y="27978"/>
                </a:cubicBezTo>
                <a:cubicBezTo>
                  <a:pt x="5127773" y="284151"/>
                  <a:pt x="5332267" y="488617"/>
                  <a:pt x="5588414" y="503185"/>
                </a:cubicBezTo>
                <a:cubicBezTo>
                  <a:pt x="5603712" y="503530"/>
                  <a:pt x="5616034" y="515820"/>
                  <a:pt x="5616391" y="531103"/>
                </a:cubicBezTo>
                <a:lnTo>
                  <a:pt x="5616391" y="5838321"/>
                </a:lnTo>
                <a:cubicBezTo>
                  <a:pt x="5616153" y="5853667"/>
                  <a:pt x="5603771" y="5866049"/>
                  <a:pt x="5588414" y="5866240"/>
                </a:cubicBezTo>
                <a:cubicBezTo>
                  <a:pt x="5332267" y="5880806"/>
                  <a:pt x="5127773" y="6085301"/>
                  <a:pt x="5113207" y="6341447"/>
                </a:cubicBezTo>
                <a:cubicBezTo>
                  <a:pt x="5112861" y="6356745"/>
                  <a:pt x="5100569" y="6369067"/>
                  <a:pt x="5085288" y="6369424"/>
                </a:cubicBezTo>
                <a:lnTo>
                  <a:pt x="3816726" y="6369424"/>
                </a:lnTo>
                <a:lnTo>
                  <a:pt x="3440209" y="6369424"/>
                </a:lnTo>
                <a:lnTo>
                  <a:pt x="2176183" y="6369424"/>
                </a:lnTo>
                <a:lnTo>
                  <a:pt x="1799667" y="6369424"/>
                </a:lnTo>
                <a:lnTo>
                  <a:pt x="531103" y="6369424"/>
                </a:lnTo>
                <a:cubicBezTo>
                  <a:pt x="515755" y="6369186"/>
                  <a:pt x="503376" y="6356804"/>
                  <a:pt x="503185" y="6341447"/>
                </a:cubicBezTo>
                <a:cubicBezTo>
                  <a:pt x="488617" y="6085301"/>
                  <a:pt x="284151" y="5880806"/>
                  <a:pt x="27978" y="5866240"/>
                </a:cubicBezTo>
                <a:cubicBezTo>
                  <a:pt x="12694" y="5865894"/>
                  <a:pt x="378" y="5853603"/>
                  <a:pt x="0" y="5838321"/>
                </a:cubicBezTo>
                <a:lnTo>
                  <a:pt x="0" y="531103"/>
                </a:lnTo>
                <a:cubicBezTo>
                  <a:pt x="225" y="515755"/>
                  <a:pt x="12629" y="503376"/>
                  <a:pt x="27978" y="503185"/>
                </a:cubicBezTo>
                <a:cubicBezTo>
                  <a:pt x="284151" y="488617"/>
                  <a:pt x="488617" y="284151"/>
                  <a:pt x="503185" y="27978"/>
                </a:cubicBezTo>
                <a:cubicBezTo>
                  <a:pt x="503530" y="12694"/>
                  <a:pt x="515820" y="378"/>
                  <a:pt x="531103"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8" name="TextBox 17">
            <a:extLst>
              <a:ext uri="{FF2B5EF4-FFF2-40B4-BE49-F238E27FC236}">
                <a16:creationId xmlns:a16="http://schemas.microsoft.com/office/drawing/2014/main" id="{BF106F52-CE3B-1145-89BA-C4DE1367202E}"/>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Holders</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Delete any unused holders.</a:t>
            </a:r>
          </a:p>
          <a:p>
            <a:pPr marL="121917" marR="0" lvl="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67" b="0" i="0" dirty="0">
              <a:solidFill>
                <a:srgbClr val="808080"/>
              </a:solidFill>
              <a:latin typeface="Girl Scout Display Light" panose="02020003000000000000"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067" b="0" i="0" dirty="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Captions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Medium</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21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7" name="Footer Placeholder 4">
            <a:extLst>
              <a:ext uri="{FF2B5EF4-FFF2-40B4-BE49-F238E27FC236}">
                <a16:creationId xmlns:a16="http://schemas.microsoft.com/office/drawing/2014/main" id="{0062C1A6-2EEC-C54F-A3E9-D91145F1E9CB}"/>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111267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254000" y="2594344"/>
            <a:ext cx="5624787" cy="4035056"/>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6096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a:solidFill>
                  <a:schemeClr val="tx1"/>
                </a:solidFill>
              </a:defRPr>
            </a:lvl1pPr>
          </a:lstStyle>
          <a:p>
            <a:r>
              <a:rPr lang="en-US"/>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254000" y="228601"/>
            <a:ext cx="5638800" cy="195703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240435" y="3006130"/>
            <a:ext cx="5638800" cy="1518391"/>
          </a:xfrm>
        </p:spPr>
        <p:txBody>
          <a:bodyPr anchor="b"/>
          <a:lstStyle>
            <a:lvl1pPr algn="ctr">
              <a:lnSpc>
                <a:spcPct val="100000"/>
              </a:lnSpc>
              <a:defRPr sz="3200" b="0" i="0">
                <a:solidFill>
                  <a:schemeClr val="tx1"/>
                </a:solidFill>
                <a:latin typeface="Girl Scout Display Light" panose="02020003000000000000"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228861" y="4579157"/>
            <a:ext cx="5638800" cy="1074863"/>
          </a:xfrm>
        </p:spPr>
        <p:txBody>
          <a:bodyPr lIns="182880" rIns="182880" anchor="ctr">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Girl Scout Display Light" panose="02020003000000000000"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9">
            <a:extLst>
              <a:ext uri="{FF2B5EF4-FFF2-40B4-BE49-F238E27FC236}">
                <a16:creationId xmlns:a16="http://schemas.microsoft.com/office/drawing/2014/main" id="{1D0CD317-FEDE-644E-A458-6B9E99229AC7}"/>
              </a:ext>
            </a:extLst>
          </p:cNvPr>
          <p:cNvSpPr>
            <a:spLocks noGrp="1"/>
          </p:cNvSpPr>
          <p:nvPr>
            <p:ph type="pic" sz="quarter" idx="21" hasCustomPrompt="1"/>
          </p:nvPr>
        </p:nvSpPr>
        <p:spPr>
          <a:xfrm>
            <a:off x="6323983" y="228599"/>
            <a:ext cx="5640035" cy="6400800"/>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6" name="TextBox 15">
            <a:extLst>
              <a:ext uri="{FF2B5EF4-FFF2-40B4-BE49-F238E27FC236}">
                <a16:creationId xmlns:a16="http://schemas.microsoft.com/office/drawing/2014/main" id="{1CD031E5-613A-8942-8C87-B661137059E0}"/>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Front Cover Slide - Pennant Frame</a:t>
            </a:r>
          </a:p>
        </p:txBody>
      </p:sp>
      <p:sp>
        <p:nvSpPr>
          <p:cNvPr id="17" name="TextBox 16">
            <a:extLst>
              <a:ext uri="{FF2B5EF4-FFF2-40B4-BE49-F238E27FC236}">
                <a16:creationId xmlns:a16="http://schemas.microsoft.com/office/drawing/2014/main" id="{BA4E8179-4526-4D47-AAC1-D7963DAA919F}"/>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Pennant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endParaRPr kumimoji="0" lang="en-US" sz="1067" b="0" i="0" u="none" strike="noStrike" kern="1200" cap="none" spc="0" normalizeH="0" baseline="0" noProof="0" dirty="0">
              <a:ln>
                <a:noFill/>
              </a:ln>
              <a:solidFill>
                <a:srgbClr val="808080"/>
              </a:solidFill>
              <a:effectLst/>
              <a:uLnTx/>
              <a:uFillTx/>
              <a:latin typeface="Girl Scout Display Light" panose="02020003000000000000" pitchFamily="18" charset="0"/>
              <a:ea typeface="+mn-ea"/>
              <a:cs typeface="+mn-cs"/>
            </a:endParaRP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1463559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Lst>
  </p:timing>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eaker Slide - 8 Holders | No Captions">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Image Mosaic - 8 Holders – No Caption</a:t>
            </a:r>
          </a:p>
        </p:txBody>
      </p:sp>
      <p:sp>
        <p:nvSpPr>
          <p:cNvPr id="6" name="Picture Placeholder 19">
            <a:extLst>
              <a:ext uri="{FF2B5EF4-FFF2-40B4-BE49-F238E27FC236}">
                <a16:creationId xmlns:a16="http://schemas.microsoft.com/office/drawing/2014/main" id="{51449E31-1B29-2347-9A61-AFB08ABBB413}"/>
              </a:ext>
            </a:extLst>
          </p:cNvPr>
          <p:cNvSpPr>
            <a:spLocks noGrp="1"/>
          </p:cNvSpPr>
          <p:nvPr>
            <p:ph type="pic" sz="quarter" idx="16" hasCustomPrompt="1"/>
          </p:nvPr>
        </p:nvSpPr>
        <p:spPr>
          <a:xfrm>
            <a:off x="6210303" y="342903"/>
            <a:ext cx="2819399" cy="2931695"/>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0" name="Picture Placeholder 12">
            <a:extLst>
              <a:ext uri="{FF2B5EF4-FFF2-40B4-BE49-F238E27FC236}">
                <a16:creationId xmlns:a16="http://schemas.microsoft.com/office/drawing/2014/main" id="{C7337C72-2373-B44F-8CD9-9E8FE037EB2B}"/>
              </a:ext>
            </a:extLst>
          </p:cNvPr>
          <p:cNvSpPr>
            <a:spLocks noGrp="1"/>
          </p:cNvSpPr>
          <p:nvPr>
            <p:ph type="pic" sz="quarter" idx="17" hasCustomPrompt="1"/>
          </p:nvPr>
        </p:nvSpPr>
        <p:spPr>
          <a:xfrm>
            <a:off x="76203" y="3543301"/>
            <a:ext cx="2857500" cy="3086099"/>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1" name="Picture Placeholder 17">
            <a:extLst>
              <a:ext uri="{FF2B5EF4-FFF2-40B4-BE49-F238E27FC236}">
                <a16:creationId xmlns:a16="http://schemas.microsoft.com/office/drawing/2014/main" id="{0F1A94C2-B8DC-264B-94FE-72A848763156}"/>
              </a:ext>
            </a:extLst>
          </p:cNvPr>
          <p:cNvSpPr>
            <a:spLocks noGrp="1"/>
          </p:cNvSpPr>
          <p:nvPr>
            <p:ph type="pic" sz="quarter" idx="18" hasCustomPrompt="1"/>
          </p:nvPr>
        </p:nvSpPr>
        <p:spPr>
          <a:xfrm>
            <a:off x="3162300" y="3543302"/>
            <a:ext cx="2819400" cy="3086100"/>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2" name="Picture Placeholder 14">
            <a:extLst>
              <a:ext uri="{FF2B5EF4-FFF2-40B4-BE49-F238E27FC236}">
                <a16:creationId xmlns:a16="http://schemas.microsoft.com/office/drawing/2014/main" id="{6B71FCB4-0E98-7649-A872-5FE71B97A4A6}"/>
              </a:ext>
            </a:extLst>
          </p:cNvPr>
          <p:cNvSpPr>
            <a:spLocks noGrp="1"/>
          </p:cNvSpPr>
          <p:nvPr>
            <p:ph type="pic" sz="quarter" idx="19" hasCustomPrompt="1"/>
          </p:nvPr>
        </p:nvSpPr>
        <p:spPr>
          <a:xfrm>
            <a:off x="3162301" y="352716"/>
            <a:ext cx="2819400" cy="2973561"/>
          </a:xfrm>
          <a:custGeom>
            <a:avLst/>
            <a:gdLst>
              <a:gd name="connsiteX0" fmla="*/ 155707 w 5639553"/>
              <a:gd name="connsiteY0" fmla="*/ 0 h 6381173"/>
              <a:gd name="connsiteX1" fmla="*/ 5483846 w 5639553"/>
              <a:gd name="connsiteY1" fmla="*/ 0 h 6381173"/>
              <a:gd name="connsiteX2" fmla="*/ 5483912 w 5639553"/>
              <a:gd name="connsiteY2" fmla="*/ 0 h 6381173"/>
              <a:gd name="connsiteX3" fmla="*/ 5639553 w 5639553"/>
              <a:gd name="connsiteY3" fmla="*/ 155772 h 6381173"/>
              <a:gd name="connsiteX4" fmla="*/ 5639553 w 5639553"/>
              <a:gd name="connsiteY4" fmla="*/ 2531122 h 6381173"/>
              <a:gd name="connsiteX5" fmla="*/ 5639553 w 5639553"/>
              <a:gd name="connsiteY5" fmla="*/ 3163130 h 6381173"/>
              <a:gd name="connsiteX6" fmla="*/ 5639553 w 5639553"/>
              <a:gd name="connsiteY6" fmla="*/ 4301332 h 6381173"/>
              <a:gd name="connsiteX7" fmla="*/ 5575005 w 5639553"/>
              <a:gd name="connsiteY7" fmla="*/ 4427597 h 6381173"/>
              <a:gd name="connsiteX8" fmla="*/ 2910935 w 5639553"/>
              <a:gd name="connsiteY8" fmla="*/ 6351731 h 6381173"/>
              <a:gd name="connsiteX9" fmla="*/ 2819777 w 5639553"/>
              <a:gd name="connsiteY9" fmla="*/ 6381173 h 6381173"/>
              <a:gd name="connsiteX10" fmla="*/ 2728619 w 5639553"/>
              <a:gd name="connsiteY10" fmla="*/ 6351731 h 6381173"/>
              <a:gd name="connsiteX11" fmla="*/ 64549 w 5639553"/>
              <a:gd name="connsiteY11" fmla="*/ 4427597 h 6381173"/>
              <a:gd name="connsiteX12" fmla="*/ 1 w 5639553"/>
              <a:gd name="connsiteY12" fmla="*/ 4301332 h 6381173"/>
              <a:gd name="connsiteX13" fmla="*/ 1 w 5639553"/>
              <a:gd name="connsiteY13" fmla="*/ 3163130 h 6381173"/>
              <a:gd name="connsiteX14" fmla="*/ 1 w 5639553"/>
              <a:gd name="connsiteY14" fmla="*/ 2531122 h 6381173"/>
              <a:gd name="connsiteX15" fmla="*/ 1 w 5639553"/>
              <a:gd name="connsiteY15" fmla="*/ 155772 h 6381173"/>
              <a:gd name="connsiteX16" fmla="*/ 1 w 5639553"/>
              <a:gd name="connsiteY16" fmla="*/ 155706 h 6381173"/>
              <a:gd name="connsiteX17" fmla="*/ 155707 w 5639553"/>
              <a:gd name="connsiteY17" fmla="*/ 0 h 638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9553" h="6381173">
                <a:moveTo>
                  <a:pt x="155707" y="0"/>
                </a:moveTo>
                <a:lnTo>
                  <a:pt x="5483846" y="0"/>
                </a:lnTo>
                <a:cubicBezTo>
                  <a:pt x="5483866" y="0"/>
                  <a:pt x="5483893" y="0"/>
                  <a:pt x="5483912" y="0"/>
                </a:cubicBezTo>
                <a:cubicBezTo>
                  <a:pt x="5569907" y="36"/>
                  <a:pt x="5639586" y="69778"/>
                  <a:pt x="5639553" y="155772"/>
                </a:cubicBezTo>
                <a:lnTo>
                  <a:pt x="5639553" y="2531122"/>
                </a:lnTo>
                <a:lnTo>
                  <a:pt x="5639553" y="3163130"/>
                </a:lnTo>
                <a:lnTo>
                  <a:pt x="5639553" y="4301332"/>
                </a:lnTo>
                <a:cubicBezTo>
                  <a:pt x="5639566" y="4351344"/>
                  <a:pt x="5615552" y="4398319"/>
                  <a:pt x="5575005" y="4427597"/>
                </a:cubicBezTo>
                <a:lnTo>
                  <a:pt x="2910935" y="6351731"/>
                </a:lnTo>
                <a:cubicBezTo>
                  <a:pt x="2883719" y="6371359"/>
                  <a:pt x="2851748" y="6381173"/>
                  <a:pt x="2819777" y="6381173"/>
                </a:cubicBezTo>
                <a:cubicBezTo>
                  <a:pt x="2787806" y="6381173"/>
                  <a:pt x="2755834" y="6371359"/>
                  <a:pt x="2728619" y="6351731"/>
                </a:cubicBezTo>
                <a:lnTo>
                  <a:pt x="64549" y="4427597"/>
                </a:lnTo>
                <a:cubicBezTo>
                  <a:pt x="24002" y="4398319"/>
                  <a:pt x="-12" y="4351344"/>
                  <a:pt x="1" y="4301332"/>
                </a:cubicBezTo>
                <a:lnTo>
                  <a:pt x="1" y="3163130"/>
                </a:lnTo>
                <a:lnTo>
                  <a:pt x="1" y="2531122"/>
                </a:lnTo>
                <a:lnTo>
                  <a:pt x="1" y="155772"/>
                </a:lnTo>
                <a:cubicBezTo>
                  <a:pt x="1" y="155751"/>
                  <a:pt x="1" y="155728"/>
                  <a:pt x="1" y="155706"/>
                </a:cubicBezTo>
                <a:cubicBezTo>
                  <a:pt x="1" y="69712"/>
                  <a:pt x="69713" y="0"/>
                  <a:pt x="155707"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6" name="Picture Placeholder 15">
            <a:extLst>
              <a:ext uri="{FF2B5EF4-FFF2-40B4-BE49-F238E27FC236}">
                <a16:creationId xmlns:a16="http://schemas.microsoft.com/office/drawing/2014/main" id="{0E4941D4-190D-4D42-BF30-50F549DB9E06}"/>
              </a:ext>
            </a:extLst>
          </p:cNvPr>
          <p:cNvSpPr>
            <a:spLocks noGrp="1"/>
          </p:cNvSpPr>
          <p:nvPr>
            <p:ph type="pic" sz="quarter" idx="20" hasCustomPrompt="1"/>
          </p:nvPr>
        </p:nvSpPr>
        <p:spPr>
          <a:xfrm>
            <a:off x="6210303" y="3543300"/>
            <a:ext cx="2819399" cy="3087768"/>
          </a:xfrm>
          <a:custGeom>
            <a:avLst/>
            <a:gdLst>
              <a:gd name="connsiteX0" fmla="*/ 1035561 w 5608890"/>
              <a:gd name="connsiteY0" fmla="*/ 0 h 6393283"/>
              <a:gd name="connsiteX1" fmla="*/ 1291301 w 5608890"/>
              <a:gd name="connsiteY1" fmla="*/ 0 h 6393283"/>
              <a:gd name="connsiteX2" fmla="*/ 1553873 w 5608890"/>
              <a:gd name="connsiteY2" fmla="*/ 0 h 6393283"/>
              <a:gd name="connsiteX3" fmla="*/ 4055018 w 5608890"/>
              <a:gd name="connsiteY3" fmla="*/ 0 h 6393283"/>
              <a:gd name="connsiteX4" fmla="*/ 4573390 w 5608890"/>
              <a:gd name="connsiteY4" fmla="*/ 0 h 6393283"/>
              <a:gd name="connsiteX5" fmla="*/ 4704691 w 5608890"/>
              <a:gd name="connsiteY5" fmla="*/ 77089 h 6393283"/>
              <a:gd name="connsiteX6" fmla="*/ 5608890 w 5608890"/>
              <a:gd name="connsiteY6" fmla="*/ 3196672 h 6393283"/>
              <a:gd name="connsiteX7" fmla="*/ 4704691 w 5608890"/>
              <a:gd name="connsiteY7" fmla="*/ 6316255 h 6393283"/>
              <a:gd name="connsiteX8" fmla="*/ 4573390 w 5608890"/>
              <a:gd name="connsiteY8" fmla="*/ 6393283 h 6393283"/>
              <a:gd name="connsiteX9" fmla="*/ 4304144 w 5608890"/>
              <a:gd name="connsiteY9" fmla="*/ 6393283 h 6393283"/>
              <a:gd name="connsiteX10" fmla="*/ 4055018 w 5608890"/>
              <a:gd name="connsiteY10" fmla="*/ 6393283 h 6393283"/>
              <a:gd name="connsiteX11" fmla="*/ 1553873 w 5608890"/>
              <a:gd name="connsiteY11" fmla="*/ 6393283 h 6393283"/>
              <a:gd name="connsiteX12" fmla="*/ 1291301 w 5608890"/>
              <a:gd name="connsiteY12" fmla="*/ 6393283 h 6393283"/>
              <a:gd name="connsiteX13" fmla="*/ 1035561 w 5608890"/>
              <a:gd name="connsiteY13" fmla="*/ 6393283 h 6393283"/>
              <a:gd name="connsiteX14" fmla="*/ 904199 w 5608890"/>
              <a:gd name="connsiteY14" fmla="*/ 6316255 h 6393283"/>
              <a:gd name="connsiteX15" fmla="*/ 0 w 5608890"/>
              <a:gd name="connsiteY15" fmla="*/ 3196672 h 6393283"/>
              <a:gd name="connsiteX16" fmla="*/ 904199 w 5608890"/>
              <a:gd name="connsiteY16" fmla="*/ 77089 h 6393283"/>
              <a:gd name="connsiteX17" fmla="*/ 1035561 w 5608890"/>
              <a:gd name="connsiteY17" fmla="*/ 0 h 639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890" h="6393283">
                <a:moveTo>
                  <a:pt x="1035561" y="0"/>
                </a:moveTo>
                <a:lnTo>
                  <a:pt x="1291301" y="0"/>
                </a:lnTo>
                <a:lnTo>
                  <a:pt x="1553873" y="0"/>
                </a:lnTo>
                <a:lnTo>
                  <a:pt x="4055018" y="0"/>
                </a:lnTo>
                <a:lnTo>
                  <a:pt x="4573390" y="0"/>
                </a:lnTo>
                <a:cubicBezTo>
                  <a:pt x="4613912" y="0"/>
                  <a:pt x="4661187" y="9187"/>
                  <a:pt x="4704691" y="77089"/>
                </a:cubicBezTo>
                <a:cubicBezTo>
                  <a:pt x="5304671" y="1013049"/>
                  <a:pt x="5608890" y="2062665"/>
                  <a:pt x="5608890" y="3196672"/>
                </a:cubicBezTo>
                <a:cubicBezTo>
                  <a:pt x="5608890" y="4330679"/>
                  <a:pt x="5304671" y="5380294"/>
                  <a:pt x="4704691" y="6316255"/>
                </a:cubicBezTo>
                <a:cubicBezTo>
                  <a:pt x="4661187" y="6384156"/>
                  <a:pt x="4613912" y="6393283"/>
                  <a:pt x="4573390" y="6393283"/>
                </a:cubicBezTo>
                <a:lnTo>
                  <a:pt x="4304144" y="6393283"/>
                </a:lnTo>
                <a:lnTo>
                  <a:pt x="4055018" y="6393283"/>
                </a:lnTo>
                <a:lnTo>
                  <a:pt x="1553873" y="6393283"/>
                </a:lnTo>
                <a:lnTo>
                  <a:pt x="1291301" y="6393283"/>
                </a:lnTo>
                <a:lnTo>
                  <a:pt x="1035561" y="6393283"/>
                </a:lnTo>
                <a:cubicBezTo>
                  <a:pt x="995039" y="6393283"/>
                  <a:pt x="947703" y="6384156"/>
                  <a:pt x="904199" y="6316255"/>
                </a:cubicBezTo>
                <a:cubicBezTo>
                  <a:pt x="304219" y="5380294"/>
                  <a:pt x="0" y="4330679"/>
                  <a:pt x="0" y="3196672"/>
                </a:cubicBezTo>
                <a:cubicBezTo>
                  <a:pt x="0" y="2062665"/>
                  <a:pt x="304219" y="1013049"/>
                  <a:pt x="904199" y="77089"/>
                </a:cubicBezTo>
                <a:cubicBezTo>
                  <a:pt x="947703" y="9187"/>
                  <a:pt x="995039" y="0"/>
                  <a:pt x="103556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7" name="Picture Placeholder 32">
            <a:extLst>
              <a:ext uri="{FF2B5EF4-FFF2-40B4-BE49-F238E27FC236}">
                <a16:creationId xmlns:a16="http://schemas.microsoft.com/office/drawing/2014/main" id="{75C98F41-3139-184D-9EE4-2355C7E41A59}"/>
              </a:ext>
            </a:extLst>
          </p:cNvPr>
          <p:cNvSpPr>
            <a:spLocks noGrp="1"/>
          </p:cNvSpPr>
          <p:nvPr>
            <p:ph type="pic" sz="quarter" idx="21" hasCustomPrompt="1"/>
          </p:nvPr>
        </p:nvSpPr>
        <p:spPr>
          <a:xfrm>
            <a:off x="9258301" y="342901"/>
            <a:ext cx="2819399" cy="2971800"/>
          </a:xfrm>
          <a:custGeom>
            <a:avLst/>
            <a:gdLst>
              <a:gd name="connsiteX0" fmla="*/ 1995725 w 5628685"/>
              <a:gd name="connsiteY0" fmla="*/ 0 h 6408488"/>
              <a:gd name="connsiteX1" fmla="*/ 2215963 w 5628685"/>
              <a:gd name="connsiteY1" fmla="*/ 0 h 6408488"/>
              <a:gd name="connsiteX2" fmla="*/ 3358963 w 5628685"/>
              <a:gd name="connsiteY2" fmla="*/ 0 h 6408488"/>
              <a:gd name="connsiteX3" fmla="*/ 3632779 w 5628685"/>
              <a:gd name="connsiteY3" fmla="*/ 0 h 6408488"/>
              <a:gd name="connsiteX4" fmla="*/ 3835653 w 5628685"/>
              <a:gd name="connsiteY4" fmla="*/ 84044 h 6408488"/>
              <a:gd name="connsiteX5" fmla="*/ 5544519 w 5628685"/>
              <a:gd name="connsiteY5" fmla="*/ 1792910 h 6408488"/>
              <a:gd name="connsiteX6" fmla="*/ 5628685 w 5628685"/>
              <a:gd name="connsiteY6" fmla="*/ 1995784 h 6408488"/>
              <a:gd name="connsiteX7" fmla="*/ 5628685 w 5628685"/>
              <a:gd name="connsiteY7" fmla="*/ 4412704 h 6408488"/>
              <a:gd name="connsiteX8" fmla="*/ 5544640 w 5628685"/>
              <a:gd name="connsiteY8" fmla="*/ 4615578 h 6408488"/>
              <a:gd name="connsiteX9" fmla="*/ 3835775 w 5628685"/>
              <a:gd name="connsiteY9" fmla="*/ 6324443 h 6408488"/>
              <a:gd name="connsiteX10" fmla="*/ 3632901 w 5628685"/>
              <a:gd name="connsiteY10" fmla="*/ 6408488 h 6408488"/>
              <a:gd name="connsiteX11" fmla="*/ 3358963 w 5628685"/>
              <a:gd name="connsiteY11" fmla="*/ 6408488 h 6408488"/>
              <a:gd name="connsiteX12" fmla="*/ 2995892 w 5628685"/>
              <a:gd name="connsiteY12" fmla="*/ 6408488 h 6408488"/>
              <a:gd name="connsiteX13" fmla="*/ 2632818 w 5628685"/>
              <a:gd name="connsiteY13" fmla="*/ 6408488 h 6408488"/>
              <a:gd name="connsiteX14" fmla="*/ 2215963 w 5628685"/>
              <a:gd name="connsiteY14" fmla="*/ 6408488 h 6408488"/>
              <a:gd name="connsiteX15" fmla="*/ 1995725 w 5628685"/>
              <a:gd name="connsiteY15" fmla="*/ 6408488 h 6408488"/>
              <a:gd name="connsiteX16" fmla="*/ 1792850 w 5628685"/>
              <a:gd name="connsiteY16" fmla="*/ 6324443 h 6408488"/>
              <a:gd name="connsiteX17" fmla="*/ 83985 w 5628685"/>
              <a:gd name="connsiteY17" fmla="*/ 4615578 h 6408488"/>
              <a:gd name="connsiteX18" fmla="*/ 1 w 5628685"/>
              <a:gd name="connsiteY18" fmla="*/ 4412704 h 6408488"/>
              <a:gd name="connsiteX19" fmla="*/ 1 w 5628685"/>
              <a:gd name="connsiteY19" fmla="*/ 1995784 h 6408488"/>
              <a:gd name="connsiteX20" fmla="*/ 83985 w 5628685"/>
              <a:gd name="connsiteY20" fmla="*/ 1792910 h 6408488"/>
              <a:gd name="connsiteX21" fmla="*/ 1792850 w 5628685"/>
              <a:gd name="connsiteY21" fmla="*/ 84044 h 6408488"/>
              <a:gd name="connsiteX22" fmla="*/ 1995725 w 5628685"/>
              <a:gd name="connsiteY22" fmla="*/ 0 h 6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28685" h="6408488">
                <a:moveTo>
                  <a:pt x="1995725" y="0"/>
                </a:moveTo>
                <a:lnTo>
                  <a:pt x="2215963" y="0"/>
                </a:lnTo>
                <a:lnTo>
                  <a:pt x="3358963" y="0"/>
                </a:lnTo>
                <a:lnTo>
                  <a:pt x="3632779" y="0"/>
                </a:lnTo>
                <a:cubicBezTo>
                  <a:pt x="3708875" y="4"/>
                  <a:pt x="3781852" y="30236"/>
                  <a:pt x="3835653" y="84044"/>
                </a:cubicBezTo>
                <a:lnTo>
                  <a:pt x="5544519" y="1792910"/>
                </a:lnTo>
                <a:cubicBezTo>
                  <a:pt x="5598399" y="1846681"/>
                  <a:pt x="5628685" y="1919670"/>
                  <a:pt x="5628685" y="1995784"/>
                </a:cubicBezTo>
                <a:lnTo>
                  <a:pt x="5628685" y="4412704"/>
                </a:lnTo>
                <a:cubicBezTo>
                  <a:pt x="5628685" y="4488800"/>
                  <a:pt x="5598460" y="4561776"/>
                  <a:pt x="5544640" y="4615578"/>
                </a:cubicBezTo>
                <a:lnTo>
                  <a:pt x="3835775" y="6324443"/>
                </a:lnTo>
                <a:cubicBezTo>
                  <a:pt x="3781973" y="6378263"/>
                  <a:pt x="3708997" y="6408488"/>
                  <a:pt x="3632901" y="6408488"/>
                </a:cubicBezTo>
                <a:lnTo>
                  <a:pt x="3358963" y="6408488"/>
                </a:lnTo>
                <a:lnTo>
                  <a:pt x="2995892" y="6408488"/>
                </a:lnTo>
                <a:lnTo>
                  <a:pt x="2632818" y="6408488"/>
                </a:lnTo>
                <a:lnTo>
                  <a:pt x="2215963" y="6408488"/>
                </a:lnTo>
                <a:lnTo>
                  <a:pt x="1995725" y="6408488"/>
                </a:lnTo>
                <a:cubicBezTo>
                  <a:pt x="1919628" y="6408488"/>
                  <a:pt x="1846652" y="6378263"/>
                  <a:pt x="1792850" y="6324443"/>
                </a:cubicBezTo>
                <a:lnTo>
                  <a:pt x="83985" y="4615578"/>
                </a:lnTo>
                <a:cubicBezTo>
                  <a:pt x="30215" y="4561752"/>
                  <a:pt x="9" y="4488788"/>
                  <a:pt x="1" y="4412704"/>
                </a:cubicBezTo>
                <a:lnTo>
                  <a:pt x="1" y="1995784"/>
                </a:lnTo>
                <a:cubicBezTo>
                  <a:pt x="-11" y="1919700"/>
                  <a:pt x="30198" y="1846724"/>
                  <a:pt x="83985" y="1792910"/>
                </a:cubicBezTo>
                <a:lnTo>
                  <a:pt x="1792850" y="84044"/>
                </a:lnTo>
                <a:cubicBezTo>
                  <a:pt x="1846652" y="30236"/>
                  <a:pt x="1919628" y="4"/>
                  <a:pt x="1995725"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8" name="Picture Placeholder 8">
            <a:extLst>
              <a:ext uri="{FF2B5EF4-FFF2-40B4-BE49-F238E27FC236}">
                <a16:creationId xmlns:a16="http://schemas.microsoft.com/office/drawing/2014/main" id="{368DBD51-CED9-3C40-B4DE-6779406148A6}"/>
              </a:ext>
            </a:extLst>
          </p:cNvPr>
          <p:cNvSpPr>
            <a:spLocks noGrp="1"/>
          </p:cNvSpPr>
          <p:nvPr>
            <p:ph type="pic" sz="quarter" idx="22" hasCustomPrompt="1"/>
          </p:nvPr>
        </p:nvSpPr>
        <p:spPr>
          <a:xfrm>
            <a:off x="114304" y="360508"/>
            <a:ext cx="2819397" cy="2954195"/>
          </a:xfrm>
          <a:custGeom>
            <a:avLst/>
            <a:gdLst>
              <a:gd name="connsiteX0" fmla="*/ 1931972 w 5634081"/>
              <a:gd name="connsiteY0" fmla="*/ 1 h 6390473"/>
              <a:gd name="connsiteX1" fmla="*/ 1955878 w 5634081"/>
              <a:gd name="connsiteY1" fmla="*/ 1 h 6390473"/>
              <a:gd name="connsiteX2" fmla="*/ 3636753 w 5634081"/>
              <a:gd name="connsiteY2" fmla="*/ 1 h 6390473"/>
              <a:gd name="connsiteX3" fmla="*/ 3702040 w 5634081"/>
              <a:gd name="connsiteY3" fmla="*/ 1 h 6390473"/>
              <a:gd name="connsiteX4" fmla="*/ 3880952 w 5634081"/>
              <a:gd name="connsiteY4" fmla="*/ 103220 h 6390473"/>
              <a:gd name="connsiteX5" fmla="*/ 5606424 w 5634081"/>
              <a:gd name="connsiteY5" fmla="*/ 3091812 h 6390473"/>
              <a:gd name="connsiteX6" fmla="*/ 5606424 w 5634081"/>
              <a:gd name="connsiteY6" fmla="*/ 3298249 h 6390473"/>
              <a:gd name="connsiteX7" fmla="*/ 3881159 w 5634081"/>
              <a:gd name="connsiteY7" fmla="*/ 6287116 h 6390473"/>
              <a:gd name="connsiteX8" fmla="*/ 3702178 w 5634081"/>
              <a:gd name="connsiteY8" fmla="*/ 6390473 h 6390473"/>
              <a:gd name="connsiteX9" fmla="*/ 3636753 w 5634081"/>
              <a:gd name="connsiteY9" fmla="*/ 6390473 h 6390473"/>
              <a:gd name="connsiteX10" fmla="*/ 1955878 w 5634081"/>
              <a:gd name="connsiteY10" fmla="*/ 6390473 h 6390473"/>
              <a:gd name="connsiteX11" fmla="*/ 1931972 w 5634081"/>
              <a:gd name="connsiteY11" fmla="*/ 6390473 h 6390473"/>
              <a:gd name="connsiteX12" fmla="*/ 1753060 w 5634081"/>
              <a:gd name="connsiteY12" fmla="*/ 6287254 h 6390473"/>
              <a:gd name="connsiteX13" fmla="*/ 27657 w 5634081"/>
              <a:gd name="connsiteY13" fmla="*/ 3298524 h 6390473"/>
              <a:gd name="connsiteX14" fmla="*/ 27657 w 5634081"/>
              <a:gd name="connsiteY14" fmla="*/ 3092087 h 6390473"/>
              <a:gd name="connsiteX15" fmla="*/ 1753060 w 5634081"/>
              <a:gd name="connsiteY15" fmla="*/ 103220 h 6390473"/>
              <a:gd name="connsiteX16" fmla="*/ 1931972 w 5634081"/>
              <a:gd name="connsiteY16" fmla="*/ 1 h 639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4081" h="6390473">
                <a:moveTo>
                  <a:pt x="1931972" y="1"/>
                </a:moveTo>
                <a:lnTo>
                  <a:pt x="1955878" y="1"/>
                </a:lnTo>
                <a:lnTo>
                  <a:pt x="3636753" y="1"/>
                </a:lnTo>
                <a:lnTo>
                  <a:pt x="3702040" y="1"/>
                </a:lnTo>
                <a:cubicBezTo>
                  <a:pt x="3775840" y="-46"/>
                  <a:pt x="3844052" y="39307"/>
                  <a:pt x="3880952" y="103220"/>
                </a:cubicBezTo>
                <a:lnTo>
                  <a:pt x="5606424" y="3091812"/>
                </a:lnTo>
                <a:cubicBezTo>
                  <a:pt x="5643300" y="3155684"/>
                  <a:pt x="5643300" y="3234377"/>
                  <a:pt x="5606424" y="3298249"/>
                </a:cubicBezTo>
                <a:lnTo>
                  <a:pt x="3881159" y="6287116"/>
                </a:lnTo>
                <a:cubicBezTo>
                  <a:pt x="3844282" y="6351103"/>
                  <a:pt x="3776031" y="6390516"/>
                  <a:pt x="3702178" y="6390473"/>
                </a:cubicBezTo>
                <a:lnTo>
                  <a:pt x="3636753" y="6390473"/>
                </a:lnTo>
                <a:lnTo>
                  <a:pt x="1955878" y="6390473"/>
                </a:lnTo>
                <a:lnTo>
                  <a:pt x="1931972" y="6390473"/>
                </a:lnTo>
                <a:cubicBezTo>
                  <a:pt x="1858172" y="6390520"/>
                  <a:pt x="1789960" y="6351167"/>
                  <a:pt x="1753060" y="6287254"/>
                </a:cubicBezTo>
                <a:lnTo>
                  <a:pt x="27657" y="3298524"/>
                </a:lnTo>
                <a:cubicBezTo>
                  <a:pt x="-9219" y="3234652"/>
                  <a:pt x="-9219" y="3155959"/>
                  <a:pt x="27657" y="3092087"/>
                </a:cubicBezTo>
                <a:lnTo>
                  <a:pt x="1753060" y="103220"/>
                </a:lnTo>
                <a:cubicBezTo>
                  <a:pt x="1790022" y="39369"/>
                  <a:pt x="1858195" y="39"/>
                  <a:pt x="1931972" y="1"/>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9" name="Picture Placeholder 31">
            <a:extLst>
              <a:ext uri="{FF2B5EF4-FFF2-40B4-BE49-F238E27FC236}">
                <a16:creationId xmlns:a16="http://schemas.microsoft.com/office/drawing/2014/main" id="{E368EB98-05F9-C64D-9D72-DF694E1830E4}"/>
              </a:ext>
            </a:extLst>
          </p:cNvPr>
          <p:cNvSpPr>
            <a:spLocks noGrp="1"/>
          </p:cNvSpPr>
          <p:nvPr>
            <p:ph type="pic" sz="quarter" idx="23" hasCustomPrompt="1"/>
          </p:nvPr>
        </p:nvSpPr>
        <p:spPr>
          <a:xfrm>
            <a:off x="9258300" y="3543302"/>
            <a:ext cx="2819397" cy="3086100"/>
          </a:xfrm>
          <a:custGeom>
            <a:avLst/>
            <a:gdLst>
              <a:gd name="connsiteX0" fmla="*/ 531103 w 5616391"/>
              <a:gd name="connsiteY0" fmla="*/ 0 h 6369424"/>
              <a:gd name="connsiteX1" fmla="*/ 1799667 w 5616391"/>
              <a:gd name="connsiteY1" fmla="*/ 0 h 6369424"/>
              <a:gd name="connsiteX2" fmla="*/ 2176183 w 5616391"/>
              <a:gd name="connsiteY2" fmla="*/ 0 h 6369424"/>
              <a:gd name="connsiteX3" fmla="*/ 3440209 w 5616391"/>
              <a:gd name="connsiteY3" fmla="*/ 0 h 6369424"/>
              <a:gd name="connsiteX4" fmla="*/ 5085288 w 5616391"/>
              <a:gd name="connsiteY4" fmla="*/ 0 h 6369424"/>
              <a:gd name="connsiteX5" fmla="*/ 5113207 w 5616391"/>
              <a:gd name="connsiteY5" fmla="*/ 27978 h 6369424"/>
              <a:gd name="connsiteX6" fmla="*/ 5588414 w 5616391"/>
              <a:gd name="connsiteY6" fmla="*/ 503185 h 6369424"/>
              <a:gd name="connsiteX7" fmla="*/ 5616391 w 5616391"/>
              <a:gd name="connsiteY7" fmla="*/ 531103 h 6369424"/>
              <a:gd name="connsiteX8" fmla="*/ 5616391 w 5616391"/>
              <a:gd name="connsiteY8" fmla="*/ 5838321 h 6369424"/>
              <a:gd name="connsiteX9" fmla="*/ 5588414 w 5616391"/>
              <a:gd name="connsiteY9" fmla="*/ 5866240 h 6369424"/>
              <a:gd name="connsiteX10" fmla="*/ 5113207 w 5616391"/>
              <a:gd name="connsiteY10" fmla="*/ 6341447 h 6369424"/>
              <a:gd name="connsiteX11" fmla="*/ 5085288 w 5616391"/>
              <a:gd name="connsiteY11" fmla="*/ 6369424 h 6369424"/>
              <a:gd name="connsiteX12" fmla="*/ 3816726 w 5616391"/>
              <a:gd name="connsiteY12" fmla="*/ 6369424 h 6369424"/>
              <a:gd name="connsiteX13" fmla="*/ 3440209 w 5616391"/>
              <a:gd name="connsiteY13" fmla="*/ 6369424 h 6369424"/>
              <a:gd name="connsiteX14" fmla="*/ 2176183 w 5616391"/>
              <a:gd name="connsiteY14" fmla="*/ 6369424 h 6369424"/>
              <a:gd name="connsiteX15" fmla="*/ 1799667 w 5616391"/>
              <a:gd name="connsiteY15" fmla="*/ 6369424 h 6369424"/>
              <a:gd name="connsiteX16" fmla="*/ 531103 w 5616391"/>
              <a:gd name="connsiteY16" fmla="*/ 6369424 h 6369424"/>
              <a:gd name="connsiteX17" fmla="*/ 503185 w 5616391"/>
              <a:gd name="connsiteY17" fmla="*/ 6341447 h 6369424"/>
              <a:gd name="connsiteX18" fmla="*/ 27978 w 5616391"/>
              <a:gd name="connsiteY18" fmla="*/ 5866240 h 6369424"/>
              <a:gd name="connsiteX19" fmla="*/ 0 w 5616391"/>
              <a:gd name="connsiteY19" fmla="*/ 5838321 h 6369424"/>
              <a:gd name="connsiteX20" fmla="*/ 0 w 5616391"/>
              <a:gd name="connsiteY20" fmla="*/ 531103 h 6369424"/>
              <a:gd name="connsiteX21" fmla="*/ 27978 w 5616391"/>
              <a:gd name="connsiteY21" fmla="*/ 503185 h 6369424"/>
              <a:gd name="connsiteX22" fmla="*/ 503185 w 5616391"/>
              <a:gd name="connsiteY22" fmla="*/ 27978 h 6369424"/>
              <a:gd name="connsiteX23" fmla="*/ 531103 w 5616391"/>
              <a:gd name="connsiteY23" fmla="*/ 0 h 63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16391" h="6369424">
                <a:moveTo>
                  <a:pt x="531103" y="0"/>
                </a:moveTo>
                <a:lnTo>
                  <a:pt x="1799667" y="0"/>
                </a:lnTo>
                <a:lnTo>
                  <a:pt x="2176183" y="0"/>
                </a:lnTo>
                <a:lnTo>
                  <a:pt x="3440209" y="0"/>
                </a:lnTo>
                <a:lnTo>
                  <a:pt x="5085288" y="0"/>
                </a:lnTo>
                <a:cubicBezTo>
                  <a:pt x="5100634" y="225"/>
                  <a:pt x="5113015" y="12629"/>
                  <a:pt x="5113207" y="27978"/>
                </a:cubicBezTo>
                <a:cubicBezTo>
                  <a:pt x="5127773" y="284151"/>
                  <a:pt x="5332267" y="488617"/>
                  <a:pt x="5588414" y="503185"/>
                </a:cubicBezTo>
                <a:cubicBezTo>
                  <a:pt x="5603712" y="503530"/>
                  <a:pt x="5616034" y="515820"/>
                  <a:pt x="5616391" y="531103"/>
                </a:cubicBezTo>
                <a:lnTo>
                  <a:pt x="5616391" y="5838321"/>
                </a:lnTo>
                <a:cubicBezTo>
                  <a:pt x="5616153" y="5853667"/>
                  <a:pt x="5603771" y="5866049"/>
                  <a:pt x="5588414" y="5866240"/>
                </a:cubicBezTo>
                <a:cubicBezTo>
                  <a:pt x="5332267" y="5880806"/>
                  <a:pt x="5127773" y="6085301"/>
                  <a:pt x="5113207" y="6341447"/>
                </a:cubicBezTo>
                <a:cubicBezTo>
                  <a:pt x="5112861" y="6356745"/>
                  <a:pt x="5100569" y="6369067"/>
                  <a:pt x="5085288" y="6369424"/>
                </a:cubicBezTo>
                <a:lnTo>
                  <a:pt x="3816726" y="6369424"/>
                </a:lnTo>
                <a:lnTo>
                  <a:pt x="3440209" y="6369424"/>
                </a:lnTo>
                <a:lnTo>
                  <a:pt x="2176183" y="6369424"/>
                </a:lnTo>
                <a:lnTo>
                  <a:pt x="1799667" y="6369424"/>
                </a:lnTo>
                <a:lnTo>
                  <a:pt x="531103" y="6369424"/>
                </a:lnTo>
                <a:cubicBezTo>
                  <a:pt x="515755" y="6369186"/>
                  <a:pt x="503376" y="6356804"/>
                  <a:pt x="503185" y="6341447"/>
                </a:cubicBezTo>
                <a:cubicBezTo>
                  <a:pt x="488617" y="6085301"/>
                  <a:pt x="284151" y="5880806"/>
                  <a:pt x="27978" y="5866240"/>
                </a:cubicBezTo>
                <a:cubicBezTo>
                  <a:pt x="12694" y="5865894"/>
                  <a:pt x="378" y="5853603"/>
                  <a:pt x="0" y="5838321"/>
                </a:cubicBezTo>
                <a:lnTo>
                  <a:pt x="0" y="531103"/>
                </a:lnTo>
                <a:cubicBezTo>
                  <a:pt x="225" y="515755"/>
                  <a:pt x="12629" y="503376"/>
                  <a:pt x="27978" y="503185"/>
                </a:cubicBezTo>
                <a:cubicBezTo>
                  <a:pt x="284151" y="488617"/>
                  <a:pt x="488617" y="284151"/>
                  <a:pt x="503185" y="27978"/>
                </a:cubicBezTo>
                <a:cubicBezTo>
                  <a:pt x="503530" y="12694"/>
                  <a:pt x="515820" y="378"/>
                  <a:pt x="531103"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sp>
        <p:nvSpPr>
          <p:cNvPr id="13" name="TextBox 12">
            <a:extLst>
              <a:ext uri="{FF2B5EF4-FFF2-40B4-BE49-F238E27FC236}">
                <a16:creationId xmlns:a16="http://schemas.microsoft.com/office/drawing/2014/main" id="{0EE4A278-FE1E-C249-8856-73493E53A0D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Image Holders</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Delete any unused holders.</a:t>
            </a:r>
          </a:p>
        </p:txBody>
      </p:sp>
      <p:sp>
        <p:nvSpPr>
          <p:cNvPr id="14" name="Footer Placeholder 4">
            <a:extLst>
              <a:ext uri="{FF2B5EF4-FFF2-40B4-BE49-F238E27FC236}">
                <a16:creationId xmlns:a16="http://schemas.microsoft.com/office/drawing/2014/main" id="{24B9A026-C97A-EF47-8B02-2F20F1166136}"/>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71813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6" grpId="0" animBg="1"/>
      <p:bldP spid="17" grpId="0" animBg="1"/>
      <p:bldP spid="18" grpId="0" animBg="1"/>
      <p:bldP spid="19" grpId="0" animBg="1"/>
    </p:bldLst>
  </p:timing>
  <p:extLst>
    <p:ext uri="{DCECCB84-F9BA-43D5-87BE-67443E8EF086}">
      <p15:sldGuideLst xmlns:p15="http://schemas.microsoft.com/office/powerpoint/2012/main">
        <p15:guide id="1" pos="2826">
          <p15:clr>
            <a:srgbClr val="FBAE40"/>
          </p15:clr>
        </p15:guide>
        <p15:guide id="2" pos="54">
          <p15:clr>
            <a:srgbClr val="FBAE40"/>
          </p15:clr>
        </p15:guide>
        <p15:guide id="3" pos="2934">
          <p15:clr>
            <a:srgbClr val="FBAE40"/>
          </p15:clr>
        </p15:guide>
        <p15:guide id="4" pos="570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w/ Image | Octagon Fram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E47586-3490-C743-924B-0221C4A8516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Octagon Frame</a:t>
            </a:r>
          </a:p>
        </p:txBody>
      </p:sp>
      <p:sp>
        <p:nvSpPr>
          <p:cNvPr id="14" name="Text Placeholder 46">
            <a:extLst>
              <a:ext uri="{FF2B5EF4-FFF2-40B4-BE49-F238E27FC236}">
                <a16:creationId xmlns:a16="http://schemas.microsoft.com/office/drawing/2014/main" id="{0D700F2D-4F84-A645-9FED-1A8388B90691}"/>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D1D4FD84-0F66-1D4C-A5B5-A0E1A010B2AF}"/>
              </a:ext>
            </a:extLst>
          </p:cNvPr>
          <p:cNvSpPr>
            <a:spLocks noGrp="1"/>
          </p:cNvSpPr>
          <p:nvPr>
            <p:ph type="pic" sz="quarter" idx="21" hasCustomPrompt="1"/>
          </p:nvPr>
        </p:nvSpPr>
        <p:spPr>
          <a:xfrm>
            <a:off x="287706" y="209816"/>
            <a:ext cx="5605095" cy="6411413"/>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8E8F7FF9-2C8C-6746-9D8B-7D13E25F5CF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5" name="TextBox 14">
            <a:extLst>
              <a:ext uri="{FF2B5EF4-FFF2-40B4-BE49-F238E27FC236}">
                <a16:creationId xmlns:a16="http://schemas.microsoft.com/office/drawing/2014/main" id="{F3329E95-F3E3-364A-A5A8-39D9299171C8}"/>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Octagon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6" name="Title 5">
            <a:extLst>
              <a:ext uri="{FF2B5EF4-FFF2-40B4-BE49-F238E27FC236}">
                <a16:creationId xmlns:a16="http://schemas.microsoft.com/office/drawing/2014/main" id="{367F025B-F0E1-884A-AF60-CDDD8E43FA9D}"/>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3069475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 w/ Image | White | Octagon Fram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E47586-3490-C743-924B-0221C4A8516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White | Octagon Frame</a:t>
            </a:r>
          </a:p>
        </p:txBody>
      </p:sp>
      <p:sp>
        <p:nvSpPr>
          <p:cNvPr id="14" name="Text Placeholder 46">
            <a:extLst>
              <a:ext uri="{FF2B5EF4-FFF2-40B4-BE49-F238E27FC236}">
                <a16:creationId xmlns:a16="http://schemas.microsoft.com/office/drawing/2014/main" id="{0D700F2D-4F84-A645-9FED-1A8388B90691}"/>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D1D4FD84-0F66-1D4C-A5B5-A0E1A010B2AF}"/>
              </a:ext>
            </a:extLst>
          </p:cNvPr>
          <p:cNvSpPr>
            <a:spLocks noGrp="1"/>
          </p:cNvSpPr>
          <p:nvPr>
            <p:ph type="pic" sz="quarter" idx="21" hasCustomPrompt="1"/>
          </p:nvPr>
        </p:nvSpPr>
        <p:spPr>
          <a:xfrm>
            <a:off x="287706" y="209816"/>
            <a:ext cx="5605095" cy="6411413"/>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8E8F7FF9-2C8C-6746-9D8B-7D13E25F5CF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5" name="TextBox 14">
            <a:extLst>
              <a:ext uri="{FF2B5EF4-FFF2-40B4-BE49-F238E27FC236}">
                <a16:creationId xmlns:a16="http://schemas.microsoft.com/office/drawing/2014/main" id="{F3329E95-F3E3-364A-A5A8-39D9299171C8}"/>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Octagon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6" name="Title 5">
            <a:extLst>
              <a:ext uri="{FF2B5EF4-FFF2-40B4-BE49-F238E27FC236}">
                <a16:creationId xmlns:a16="http://schemas.microsoft.com/office/drawing/2014/main" id="{367F025B-F0E1-884A-AF60-CDDD8E43FA9D}"/>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549211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nsition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000733-F2F8-3843-9041-C1618CB33F40}"/>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Barrel Frame</a:t>
            </a:r>
          </a:p>
        </p:txBody>
      </p:sp>
      <p:sp>
        <p:nvSpPr>
          <p:cNvPr id="13" name="Text Placeholder 46">
            <a:extLst>
              <a:ext uri="{FF2B5EF4-FFF2-40B4-BE49-F238E27FC236}">
                <a16:creationId xmlns:a16="http://schemas.microsoft.com/office/drawing/2014/main" id="{168DB5D4-E8E9-0E4F-AF6A-BC3C9899C700}"/>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8C2ECE50-874D-8B42-BB2C-0D129A6A925C}"/>
              </a:ext>
            </a:extLst>
          </p:cNvPr>
          <p:cNvSpPr>
            <a:spLocks noGrp="1"/>
          </p:cNvSpPr>
          <p:nvPr>
            <p:ph type="pic" sz="quarter" idx="21" hasCustomPrompt="1"/>
          </p:nvPr>
        </p:nvSpPr>
        <p:spPr>
          <a:xfrm>
            <a:off x="262467" y="260335"/>
            <a:ext cx="5630333" cy="6375367"/>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C15D8ECB-A105-3544-A731-5D950A1EBAE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5" name="TextBox 14">
            <a:extLst>
              <a:ext uri="{FF2B5EF4-FFF2-40B4-BE49-F238E27FC236}">
                <a16:creationId xmlns:a16="http://schemas.microsoft.com/office/drawing/2014/main" id="{2BAF0272-5675-C345-B848-5DE8FEF2FD8A}"/>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Barrel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6" name="Title 5">
            <a:extLst>
              <a:ext uri="{FF2B5EF4-FFF2-40B4-BE49-F238E27FC236}">
                <a16:creationId xmlns:a16="http://schemas.microsoft.com/office/drawing/2014/main" id="{9938AB2E-922E-5A4C-A07F-5C27E2863A32}"/>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2410030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ansition w/ Image | Whit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000733-F2F8-3843-9041-C1618CB33F40}"/>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White | Barrel Frame</a:t>
            </a:r>
          </a:p>
        </p:txBody>
      </p:sp>
      <p:sp>
        <p:nvSpPr>
          <p:cNvPr id="13" name="Text Placeholder 46">
            <a:extLst>
              <a:ext uri="{FF2B5EF4-FFF2-40B4-BE49-F238E27FC236}">
                <a16:creationId xmlns:a16="http://schemas.microsoft.com/office/drawing/2014/main" id="{168DB5D4-E8E9-0E4F-AF6A-BC3C9899C700}"/>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8C2ECE50-874D-8B42-BB2C-0D129A6A925C}"/>
              </a:ext>
            </a:extLst>
          </p:cNvPr>
          <p:cNvSpPr>
            <a:spLocks noGrp="1"/>
          </p:cNvSpPr>
          <p:nvPr>
            <p:ph type="pic" sz="quarter" idx="21" hasCustomPrompt="1"/>
          </p:nvPr>
        </p:nvSpPr>
        <p:spPr>
          <a:xfrm>
            <a:off x="262467" y="260335"/>
            <a:ext cx="5630333" cy="6375367"/>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C15D8ECB-A105-3544-A731-5D950A1EBAE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5" name="TextBox 14">
            <a:extLst>
              <a:ext uri="{FF2B5EF4-FFF2-40B4-BE49-F238E27FC236}">
                <a16:creationId xmlns:a16="http://schemas.microsoft.com/office/drawing/2014/main" id="{2BAF0272-5675-C345-B848-5DE8FEF2FD8A}"/>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Barrel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6" name="Title 5">
            <a:extLst>
              <a:ext uri="{FF2B5EF4-FFF2-40B4-BE49-F238E27FC236}">
                <a16:creationId xmlns:a16="http://schemas.microsoft.com/office/drawing/2014/main" id="{9938AB2E-922E-5A4C-A07F-5C27E2863A32}"/>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4234316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ansition w/ Image | Pennant Fram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3178BF-BA6E-B244-869E-543890868F16}"/>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Pennant Frame</a:t>
            </a:r>
          </a:p>
        </p:txBody>
      </p:sp>
      <p:sp>
        <p:nvSpPr>
          <p:cNvPr id="13" name="Text Placeholder 46">
            <a:extLst>
              <a:ext uri="{FF2B5EF4-FFF2-40B4-BE49-F238E27FC236}">
                <a16:creationId xmlns:a16="http://schemas.microsoft.com/office/drawing/2014/main" id="{CFD8CE4A-8B57-C74B-AD25-FF9CE6F6B62D}"/>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78715439-F8ED-0641-90EC-BDA6E7A90B33}"/>
              </a:ext>
            </a:extLst>
          </p:cNvPr>
          <p:cNvSpPr>
            <a:spLocks noGrp="1"/>
          </p:cNvSpPr>
          <p:nvPr>
            <p:ph type="pic" sz="quarter" idx="21" hasCustomPrompt="1"/>
          </p:nvPr>
        </p:nvSpPr>
        <p:spPr>
          <a:xfrm>
            <a:off x="252765" y="228599"/>
            <a:ext cx="5640035" cy="6400800"/>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41C15C7B-DC2E-824E-903C-5000175CA45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5" name="TextBox 14">
            <a:extLst>
              <a:ext uri="{FF2B5EF4-FFF2-40B4-BE49-F238E27FC236}">
                <a16:creationId xmlns:a16="http://schemas.microsoft.com/office/drawing/2014/main" id="{95BB94AA-0B35-974A-9F4E-E47DAE87FE7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Pennant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6" name="Title 5">
            <a:extLst>
              <a:ext uri="{FF2B5EF4-FFF2-40B4-BE49-F238E27FC236}">
                <a16:creationId xmlns:a16="http://schemas.microsoft.com/office/drawing/2014/main" id="{9FF93652-F100-924E-8600-CEAF9CC03DAA}"/>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2708086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ansition w/ Image | White | Pennant Fram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3178BF-BA6E-B244-869E-543890868F16}"/>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White | Pennant Frame</a:t>
            </a:r>
          </a:p>
        </p:txBody>
      </p:sp>
      <p:sp>
        <p:nvSpPr>
          <p:cNvPr id="13" name="Text Placeholder 46">
            <a:extLst>
              <a:ext uri="{FF2B5EF4-FFF2-40B4-BE49-F238E27FC236}">
                <a16:creationId xmlns:a16="http://schemas.microsoft.com/office/drawing/2014/main" id="{CFD8CE4A-8B57-C74B-AD25-FF9CE6F6B62D}"/>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78715439-F8ED-0641-90EC-BDA6E7A90B33}"/>
              </a:ext>
            </a:extLst>
          </p:cNvPr>
          <p:cNvSpPr>
            <a:spLocks noGrp="1"/>
          </p:cNvSpPr>
          <p:nvPr>
            <p:ph type="pic" sz="quarter" idx="21" hasCustomPrompt="1"/>
          </p:nvPr>
        </p:nvSpPr>
        <p:spPr>
          <a:xfrm>
            <a:off x="252765" y="228599"/>
            <a:ext cx="5640035" cy="6400800"/>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41C15C7B-DC2E-824E-903C-5000175CA45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5" name="TextBox 14">
            <a:extLst>
              <a:ext uri="{FF2B5EF4-FFF2-40B4-BE49-F238E27FC236}">
                <a16:creationId xmlns:a16="http://schemas.microsoft.com/office/drawing/2014/main" id="{95BB94AA-0B35-974A-9F4E-E47DAE87FE7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Pennant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6" name="Title 5">
            <a:extLst>
              <a:ext uri="{FF2B5EF4-FFF2-40B4-BE49-F238E27FC236}">
                <a16:creationId xmlns:a16="http://schemas.microsoft.com/office/drawing/2014/main" id="{9FF93652-F100-924E-8600-CEAF9CC03DAA}"/>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4028434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ansition w/ Image | Hexagon Fram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1A7238-82E0-0F48-B897-C0A8B14A336C}"/>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Hexagon Frame</a:t>
            </a:r>
          </a:p>
        </p:txBody>
      </p:sp>
      <p:sp>
        <p:nvSpPr>
          <p:cNvPr id="11" name="Text Placeholder 46">
            <a:extLst>
              <a:ext uri="{FF2B5EF4-FFF2-40B4-BE49-F238E27FC236}">
                <a16:creationId xmlns:a16="http://schemas.microsoft.com/office/drawing/2014/main" id="{333ADA15-2BB6-464A-BEDA-453AFBF45A20}"/>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D9097539-DDCB-674E-8EC7-EC47FC47B913}"/>
              </a:ext>
            </a:extLst>
          </p:cNvPr>
          <p:cNvSpPr>
            <a:spLocks noGrp="1"/>
          </p:cNvSpPr>
          <p:nvPr>
            <p:ph type="pic" sz="quarter" idx="21" hasCustomPrompt="1"/>
          </p:nvPr>
        </p:nvSpPr>
        <p:spPr>
          <a:xfrm>
            <a:off x="262466" y="228600"/>
            <a:ext cx="5630335" cy="6393213"/>
          </a:xfrm>
          <a:custGeom>
            <a:avLst/>
            <a:gdLst>
              <a:gd name="connsiteX0" fmla="*/ 1449285 w 4222751"/>
              <a:gd name="connsiteY0" fmla="*/ 0 h 4794910"/>
              <a:gd name="connsiteX1" fmla="*/ 2438400 w 4222751"/>
              <a:gd name="connsiteY1" fmla="*/ 0 h 4794910"/>
              <a:gd name="connsiteX2" fmla="*/ 2438400 w 4222751"/>
              <a:gd name="connsiteY2" fmla="*/ 1653 h 4794910"/>
              <a:gd name="connsiteX3" fmla="*/ 2773466 w 4222751"/>
              <a:gd name="connsiteY3" fmla="*/ 1653 h 4794910"/>
              <a:gd name="connsiteX4" fmla="*/ 2907983 w 4222751"/>
              <a:gd name="connsiteY4" fmla="*/ 79191 h 4794910"/>
              <a:gd name="connsiteX5" fmla="*/ 4202045 w 4222751"/>
              <a:gd name="connsiteY5" fmla="*/ 2320743 h 4794910"/>
              <a:gd name="connsiteX6" fmla="*/ 4202045 w 4222751"/>
              <a:gd name="connsiteY6" fmla="*/ 2475819 h 4794910"/>
              <a:gd name="connsiteX7" fmla="*/ 2907395 w 4222751"/>
              <a:gd name="connsiteY7" fmla="*/ 4717372 h 4794910"/>
              <a:gd name="connsiteX8" fmla="*/ 2773466 w 4222751"/>
              <a:gd name="connsiteY8" fmla="*/ 4794910 h 4794910"/>
              <a:gd name="connsiteX9" fmla="*/ 1784351 w 4222751"/>
              <a:gd name="connsiteY9" fmla="*/ 4794910 h 4794910"/>
              <a:gd name="connsiteX10" fmla="*/ 1784351 w 4222751"/>
              <a:gd name="connsiteY10" fmla="*/ 4793257 h 4794910"/>
              <a:gd name="connsiteX11" fmla="*/ 1449285 w 4222751"/>
              <a:gd name="connsiteY11" fmla="*/ 4793257 h 4794910"/>
              <a:gd name="connsiteX12" fmla="*/ 1314768 w 4222751"/>
              <a:gd name="connsiteY12" fmla="*/ 4715719 h 4794910"/>
              <a:gd name="connsiteX13" fmla="*/ 20706 w 4222751"/>
              <a:gd name="connsiteY13" fmla="*/ 2474167 h 4794910"/>
              <a:gd name="connsiteX14" fmla="*/ 20706 w 4222751"/>
              <a:gd name="connsiteY14" fmla="*/ 2319091 h 4794910"/>
              <a:gd name="connsiteX15" fmla="*/ 1315356 w 4222751"/>
              <a:gd name="connsiteY15" fmla="*/ 77538 h 4794910"/>
              <a:gd name="connsiteX16" fmla="*/ 1449285 w 4222751"/>
              <a:gd name="connsiteY16" fmla="*/ 0 h 47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751" h="4794910">
                <a:moveTo>
                  <a:pt x="1449285" y="0"/>
                </a:moveTo>
                <a:lnTo>
                  <a:pt x="2438400" y="0"/>
                </a:lnTo>
                <a:lnTo>
                  <a:pt x="2438400" y="1653"/>
                </a:lnTo>
                <a:lnTo>
                  <a:pt x="2773466" y="1653"/>
                </a:lnTo>
                <a:cubicBezTo>
                  <a:pt x="2828683" y="1653"/>
                  <a:pt x="2879787" y="31023"/>
                  <a:pt x="2907983" y="79191"/>
                </a:cubicBezTo>
                <a:lnTo>
                  <a:pt x="4202045" y="2320743"/>
                </a:lnTo>
                <a:cubicBezTo>
                  <a:pt x="4229653" y="2368911"/>
                  <a:pt x="4229653" y="2427652"/>
                  <a:pt x="4202045" y="2475819"/>
                </a:cubicBezTo>
                <a:lnTo>
                  <a:pt x="2907395" y="4717372"/>
                </a:lnTo>
                <a:cubicBezTo>
                  <a:pt x="2879787" y="4764952"/>
                  <a:pt x="2828683" y="4794910"/>
                  <a:pt x="2773466" y="4794910"/>
                </a:cubicBezTo>
                <a:lnTo>
                  <a:pt x="1784351" y="4794910"/>
                </a:lnTo>
                <a:lnTo>
                  <a:pt x="1784351" y="4793257"/>
                </a:lnTo>
                <a:lnTo>
                  <a:pt x="1449285" y="4793257"/>
                </a:lnTo>
                <a:cubicBezTo>
                  <a:pt x="1394068" y="4793257"/>
                  <a:pt x="1342964" y="4763887"/>
                  <a:pt x="1314768" y="4715719"/>
                </a:cubicBezTo>
                <a:lnTo>
                  <a:pt x="20706" y="2474167"/>
                </a:lnTo>
                <a:cubicBezTo>
                  <a:pt x="-6902" y="2425999"/>
                  <a:pt x="-6902" y="2367258"/>
                  <a:pt x="20706" y="2319091"/>
                </a:cubicBezTo>
                <a:lnTo>
                  <a:pt x="1315356" y="77538"/>
                </a:lnTo>
                <a:cubicBezTo>
                  <a:pt x="1342964" y="29958"/>
                  <a:pt x="1394068" y="0"/>
                  <a:pt x="144928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3" name="Graphic 12">
            <a:extLst>
              <a:ext uri="{FF2B5EF4-FFF2-40B4-BE49-F238E27FC236}">
                <a16:creationId xmlns:a16="http://schemas.microsoft.com/office/drawing/2014/main" id="{788F816F-1ACC-FB4F-8C6D-126C6FB181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4" name="TextBox 13">
            <a:extLst>
              <a:ext uri="{FF2B5EF4-FFF2-40B4-BE49-F238E27FC236}">
                <a16:creationId xmlns:a16="http://schemas.microsoft.com/office/drawing/2014/main" id="{752088F4-DABB-214F-9A78-2095394F0914}"/>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Hexagon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Title 5">
            <a:extLst>
              <a:ext uri="{FF2B5EF4-FFF2-40B4-BE49-F238E27FC236}">
                <a16:creationId xmlns:a16="http://schemas.microsoft.com/office/drawing/2014/main" id="{27F66F83-E36E-0045-94C3-5ADC9C692A1C}"/>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1072571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 w/ Image | White | Hexagon Fram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1A7238-82E0-0F48-B897-C0A8B14A336C}"/>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White | Hexagon Frame</a:t>
            </a:r>
          </a:p>
        </p:txBody>
      </p:sp>
      <p:sp>
        <p:nvSpPr>
          <p:cNvPr id="11" name="Text Placeholder 46">
            <a:extLst>
              <a:ext uri="{FF2B5EF4-FFF2-40B4-BE49-F238E27FC236}">
                <a16:creationId xmlns:a16="http://schemas.microsoft.com/office/drawing/2014/main" id="{333ADA15-2BB6-464A-BEDA-453AFBF45A20}"/>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D9097539-DDCB-674E-8EC7-EC47FC47B913}"/>
              </a:ext>
            </a:extLst>
          </p:cNvPr>
          <p:cNvSpPr>
            <a:spLocks noGrp="1"/>
          </p:cNvSpPr>
          <p:nvPr>
            <p:ph type="pic" sz="quarter" idx="21" hasCustomPrompt="1"/>
          </p:nvPr>
        </p:nvSpPr>
        <p:spPr>
          <a:xfrm>
            <a:off x="262466" y="228600"/>
            <a:ext cx="5630335" cy="6393213"/>
          </a:xfrm>
          <a:custGeom>
            <a:avLst/>
            <a:gdLst>
              <a:gd name="connsiteX0" fmla="*/ 1449285 w 4222751"/>
              <a:gd name="connsiteY0" fmla="*/ 0 h 4794910"/>
              <a:gd name="connsiteX1" fmla="*/ 2438400 w 4222751"/>
              <a:gd name="connsiteY1" fmla="*/ 0 h 4794910"/>
              <a:gd name="connsiteX2" fmla="*/ 2438400 w 4222751"/>
              <a:gd name="connsiteY2" fmla="*/ 1653 h 4794910"/>
              <a:gd name="connsiteX3" fmla="*/ 2773466 w 4222751"/>
              <a:gd name="connsiteY3" fmla="*/ 1653 h 4794910"/>
              <a:gd name="connsiteX4" fmla="*/ 2907983 w 4222751"/>
              <a:gd name="connsiteY4" fmla="*/ 79191 h 4794910"/>
              <a:gd name="connsiteX5" fmla="*/ 4202045 w 4222751"/>
              <a:gd name="connsiteY5" fmla="*/ 2320743 h 4794910"/>
              <a:gd name="connsiteX6" fmla="*/ 4202045 w 4222751"/>
              <a:gd name="connsiteY6" fmla="*/ 2475819 h 4794910"/>
              <a:gd name="connsiteX7" fmla="*/ 2907395 w 4222751"/>
              <a:gd name="connsiteY7" fmla="*/ 4717372 h 4794910"/>
              <a:gd name="connsiteX8" fmla="*/ 2773466 w 4222751"/>
              <a:gd name="connsiteY8" fmla="*/ 4794910 h 4794910"/>
              <a:gd name="connsiteX9" fmla="*/ 1784351 w 4222751"/>
              <a:gd name="connsiteY9" fmla="*/ 4794910 h 4794910"/>
              <a:gd name="connsiteX10" fmla="*/ 1784351 w 4222751"/>
              <a:gd name="connsiteY10" fmla="*/ 4793257 h 4794910"/>
              <a:gd name="connsiteX11" fmla="*/ 1449285 w 4222751"/>
              <a:gd name="connsiteY11" fmla="*/ 4793257 h 4794910"/>
              <a:gd name="connsiteX12" fmla="*/ 1314768 w 4222751"/>
              <a:gd name="connsiteY12" fmla="*/ 4715719 h 4794910"/>
              <a:gd name="connsiteX13" fmla="*/ 20706 w 4222751"/>
              <a:gd name="connsiteY13" fmla="*/ 2474167 h 4794910"/>
              <a:gd name="connsiteX14" fmla="*/ 20706 w 4222751"/>
              <a:gd name="connsiteY14" fmla="*/ 2319091 h 4794910"/>
              <a:gd name="connsiteX15" fmla="*/ 1315356 w 4222751"/>
              <a:gd name="connsiteY15" fmla="*/ 77538 h 4794910"/>
              <a:gd name="connsiteX16" fmla="*/ 1449285 w 4222751"/>
              <a:gd name="connsiteY16" fmla="*/ 0 h 47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751" h="4794910">
                <a:moveTo>
                  <a:pt x="1449285" y="0"/>
                </a:moveTo>
                <a:lnTo>
                  <a:pt x="2438400" y="0"/>
                </a:lnTo>
                <a:lnTo>
                  <a:pt x="2438400" y="1653"/>
                </a:lnTo>
                <a:lnTo>
                  <a:pt x="2773466" y="1653"/>
                </a:lnTo>
                <a:cubicBezTo>
                  <a:pt x="2828683" y="1653"/>
                  <a:pt x="2879787" y="31023"/>
                  <a:pt x="2907983" y="79191"/>
                </a:cubicBezTo>
                <a:lnTo>
                  <a:pt x="4202045" y="2320743"/>
                </a:lnTo>
                <a:cubicBezTo>
                  <a:pt x="4229653" y="2368911"/>
                  <a:pt x="4229653" y="2427652"/>
                  <a:pt x="4202045" y="2475819"/>
                </a:cubicBezTo>
                <a:lnTo>
                  <a:pt x="2907395" y="4717372"/>
                </a:lnTo>
                <a:cubicBezTo>
                  <a:pt x="2879787" y="4764952"/>
                  <a:pt x="2828683" y="4794910"/>
                  <a:pt x="2773466" y="4794910"/>
                </a:cubicBezTo>
                <a:lnTo>
                  <a:pt x="1784351" y="4794910"/>
                </a:lnTo>
                <a:lnTo>
                  <a:pt x="1784351" y="4793257"/>
                </a:lnTo>
                <a:lnTo>
                  <a:pt x="1449285" y="4793257"/>
                </a:lnTo>
                <a:cubicBezTo>
                  <a:pt x="1394068" y="4793257"/>
                  <a:pt x="1342964" y="4763887"/>
                  <a:pt x="1314768" y="4715719"/>
                </a:cubicBezTo>
                <a:lnTo>
                  <a:pt x="20706" y="2474167"/>
                </a:lnTo>
                <a:cubicBezTo>
                  <a:pt x="-6902" y="2425999"/>
                  <a:pt x="-6902" y="2367258"/>
                  <a:pt x="20706" y="2319091"/>
                </a:cubicBezTo>
                <a:lnTo>
                  <a:pt x="1315356" y="77538"/>
                </a:lnTo>
                <a:cubicBezTo>
                  <a:pt x="1342964" y="29958"/>
                  <a:pt x="1394068" y="0"/>
                  <a:pt x="144928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3" name="Graphic 12">
            <a:extLst>
              <a:ext uri="{FF2B5EF4-FFF2-40B4-BE49-F238E27FC236}">
                <a16:creationId xmlns:a16="http://schemas.microsoft.com/office/drawing/2014/main" id="{788F816F-1ACC-FB4F-8C6D-126C6FB181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4" name="TextBox 13">
            <a:extLst>
              <a:ext uri="{FF2B5EF4-FFF2-40B4-BE49-F238E27FC236}">
                <a16:creationId xmlns:a16="http://schemas.microsoft.com/office/drawing/2014/main" id="{752088F4-DABB-214F-9A78-2095394F0914}"/>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Hexagon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Title 5">
            <a:extLst>
              <a:ext uri="{FF2B5EF4-FFF2-40B4-BE49-F238E27FC236}">
                <a16:creationId xmlns:a16="http://schemas.microsoft.com/office/drawing/2014/main" id="{27F66F83-E36E-0045-94C3-5ADC9C692A1C}"/>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1149404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ansition w/ Image | Notched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Notched Frame</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A8287FF3-B150-3F42-B954-D0EC3B2CB5D2}"/>
              </a:ext>
            </a:extLst>
          </p:cNvPr>
          <p:cNvSpPr>
            <a:spLocks noGrp="1"/>
          </p:cNvSpPr>
          <p:nvPr>
            <p:ph type="pic" sz="quarter" idx="21" hasCustomPrompt="1"/>
          </p:nvPr>
        </p:nvSpPr>
        <p:spPr>
          <a:xfrm>
            <a:off x="262467" y="228599"/>
            <a:ext cx="5630333" cy="6417371"/>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pic>
        <p:nvPicPr>
          <p:cNvPr id="11" name="Graphic 10">
            <a:extLst>
              <a:ext uri="{FF2B5EF4-FFF2-40B4-BE49-F238E27FC236}">
                <a16:creationId xmlns:a16="http://schemas.microsoft.com/office/drawing/2014/main" id="{31B05004-2F5A-3D48-B32F-5B7F923A12A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5" name="TextBox 14">
            <a:extLst>
              <a:ext uri="{FF2B5EF4-FFF2-40B4-BE49-F238E27FC236}">
                <a16:creationId xmlns:a16="http://schemas.microsoft.com/office/drawing/2014/main" id="{FB3E2D97-D38A-694D-9F52-3E0E4BB51A5D}"/>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Notched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550500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254000" y="2594344"/>
            <a:ext cx="5624787" cy="4035056"/>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6096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a:solidFill>
                  <a:schemeClr val="tx1"/>
                </a:solidFill>
              </a:defRPr>
            </a:lvl1pPr>
          </a:lstStyle>
          <a:p>
            <a:r>
              <a:rPr lang="en-US"/>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254000" y="228601"/>
            <a:ext cx="5638800" cy="195703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240435" y="3006130"/>
            <a:ext cx="5638800" cy="1518391"/>
          </a:xfrm>
        </p:spPr>
        <p:txBody>
          <a:bodyPr anchor="b"/>
          <a:lstStyle>
            <a:lvl1pPr algn="ctr">
              <a:lnSpc>
                <a:spcPct val="100000"/>
              </a:lnSpc>
              <a:defRPr sz="3200" b="0" i="0">
                <a:solidFill>
                  <a:schemeClr val="tx1"/>
                </a:solidFill>
                <a:latin typeface="Girl Scout Display Light" panose="02020003000000000000"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228861" y="4579157"/>
            <a:ext cx="5638800" cy="1074863"/>
          </a:xfrm>
        </p:spPr>
        <p:txBody>
          <a:bodyPr lIns="182880" rIns="182880" anchor="ctr">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Girl Scout Display Light" panose="02020003000000000000"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8">
            <a:extLst>
              <a:ext uri="{FF2B5EF4-FFF2-40B4-BE49-F238E27FC236}">
                <a16:creationId xmlns:a16="http://schemas.microsoft.com/office/drawing/2014/main" id="{6BF231C8-F70F-9D4D-9D5E-9484E203943C}"/>
              </a:ext>
            </a:extLst>
          </p:cNvPr>
          <p:cNvSpPr>
            <a:spLocks noGrp="1"/>
          </p:cNvSpPr>
          <p:nvPr>
            <p:ph type="pic" sz="quarter" idx="21" hasCustomPrompt="1"/>
          </p:nvPr>
        </p:nvSpPr>
        <p:spPr>
          <a:xfrm>
            <a:off x="6227233" y="228600"/>
            <a:ext cx="5630335" cy="6393213"/>
          </a:xfrm>
          <a:custGeom>
            <a:avLst/>
            <a:gdLst>
              <a:gd name="connsiteX0" fmla="*/ 1449285 w 4222751"/>
              <a:gd name="connsiteY0" fmla="*/ 0 h 4794910"/>
              <a:gd name="connsiteX1" fmla="*/ 2438400 w 4222751"/>
              <a:gd name="connsiteY1" fmla="*/ 0 h 4794910"/>
              <a:gd name="connsiteX2" fmla="*/ 2438400 w 4222751"/>
              <a:gd name="connsiteY2" fmla="*/ 1653 h 4794910"/>
              <a:gd name="connsiteX3" fmla="*/ 2773466 w 4222751"/>
              <a:gd name="connsiteY3" fmla="*/ 1653 h 4794910"/>
              <a:gd name="connsiteX4" fmla="*/ 2907983 w 4222751"/>
              <a:gd name="connsiteY4" fmla="*/ 79191 h 4794910"/>
              <a:gd name="connsiteX5" fmla="*/ 4202045 w 4222751"/>
              <a:gd name="connsiteY5" fmla="*/ 2320743 h 4794910"/>
              <a:gd name="connsiteX6" fmla="*/ 4202045 w 4222751"/>
              <a:gd name="connsiteY6" fmla="*/ 2475819 h 4794910"/>
              <a:gd name="connsiteX7" fmla="*/ 2907395 w 4222751"/>
              <a:gd name="connsiteY7" fmla="*/ 4717372 h 4794910"/>
              <a:gd name="connsiteX8" fmla="*/ 2773466 w 4222751"/>
              <a:gd name="connsiteY8" fmla="*/ 4794910 h 4794910"/>
              <a:gd name="connsiteX9" fmla="*/ 1784351 w 4222751"/>
              <a:gd name="connsiteY9" fmla="*/ 4794910 h 4794910"/>
              <a:gd name="connsiteX10" fmla="*/ 1784351 w 4222751"/>
              <a:gd name="connsiteY10" fmla="*/ 4793257 h 4794910"/>
              <a:gd name="connsiteX11" fmla="*/ 1449285 w 4222751"/>
              <a:gd name="connsiteY11" fmla="*/ 4793257 h 4794910"/>
              <a:gd name="connsiteX12" fmla="*/ 1314768 w 4222751"/>
              <a:gd name="connsiteY12" fmla="*/ 4715719 h 4794910"/>
              <a:gd name="connsiteX13" fmla="*/ 20706 w 4222751"/>
              <a:gd name="connsiteY13" fmla="*/ 2474167 h 4794910"/>
              <a:gd name="connsiteX14" fmla="*/ 20706 w 4222751"/>
              <a:gd name="connsiteY14" fmla="*/ 2319091 h 4794910"/>
              <a:gd name="connsiteX15" fmla="*/ 1315356 w 4222751"/>
              <a:gd name="connsiteY15" fmla="*/ 77538 h 4794910"/>
              <a:gd name="connsiteX16" fmla="*/ 1449285 w 4222751"/>
              <a:gd name="connsiteY16" fmla="*/ 0 h 47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751" h="4794910">
                <a:moveTo>
                  <a:pt x="1449285" y="0"/>
                </a:moveTo>
                <a:lnTo>
                  <a:pt x="2438400" y="0"/>
                </a:lnTo>
                <a:lnTo>
                  <a:pt x="2438400" y="1653"/>
                </a:lnTo>
                <a:lnTo>
                  <a:pt x="2773466" y="1653"/>
                </a:lnTo>
                <a:cubicBezTo>
                  <a:pt x="2828683" y="1653"/>
                  <a:pt x="2879787" y="31023"/>
                  <a:pt x="2907983" y="79191"/>
                </a:cubicBezTo>
                <a:lnTo>
                  <a:pt x="4202045" y="2320743"/>
                </a:lnTo>
                <a:cubicBezTo>
                  <a:pt x="4229653" y="2368911"/>
                  <a:pt x="4229653" y="2427652"/>
                  <a:pt x="4202045" y="2475819"/>
                </a:cubicBezTo>
                <a:lnTo>
                  <a:pt x="2907395" y="4717372"/>
                </a:lnTo>
                <a:cubicBezTo>
                  <a:pt x="2879787" y="4764952"/>
                  <a:pt x="2828683" y="4794910"/>
                  <a:pt x="2773466" y="4794910"/>
                </a:cubicBezTo>
                <a:lnTo>
                  <a:pt x="1784351" y="4794910"/>
                </a:lnTo>
                <a:lnTo>
                  <a:pt x="1784351" y="4793257"/>
                </a:lnTo>
                <a:lnTo>
                  <a:pt x="1449285" y="4793257"/>
                </a:lnTo>
                <a:cubicBezTo>
                  <a:pt x="1394068" y="4793257"/>
                  <a:pt x="1342964" y="4763887"/>
                  <a:pt x="1314768" y="4715719"/>
                </a:cubicBezTo>
                <a:lnTo>
                  <a:pt x="20706" y="2474167"/>
                </a:lnTo>
                <a:cubicBezTo>
                  <a:pt x="-6902" y="2425999"/>
                  <a:pt x="-6902" y="2367258"/>
                  <a:pt x="20706" y="2319091"/>
                </a:cubicBezTo>
                <a:lnTo>
                  <a:pt x="1315356" y="77538"/>
                </a:lnTo>
                <a:cubicBezTo>
                  <a:pt x="1342964" y="29958"/>
                  <a:pt x="1394068" y="0"/>
                  <a:pt x="144928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6" name="TextBox 15">
            <a:extLst>
              <a:ext uri="{FF2B5EF4-FFF2-40B4-BE49-F238E27FC236}">
                <a16:creationId xmlns:a16="http://schemas.microsoft.com/office/drawing/2014/main" id="{396EBA53-D3A4-EF4D-BAE3-428AA2949FBE}"/>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Front Cover Slide - Hexagon Frame</a:t>
            </a:r>
          </a:p>
        </p:txBody>
      </p:sp>
      <p:sp>
        <p:nvSpPr>
          <p:cNvPr id="17" name="TextBox 16">
            <a:extLst>
              <a:ext uri="{FF2B5EF4-FFF2-40B4-BE49-F238E27FC236}">
                <a16:creationId xmlns:a16="http://schemas.microsoft.com/office/drawing/2014/main" id="{C9283E24-F222-C04D-8B72-7D8E9C432BC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algn="l"/>
            <a:r>
              <a:rPr lang="en-US" sz="1333" b="1" i="0" dirty="0">
                <a:solidFill>
                  <a:srgbClr val="FF0000"/>
                </a:solidFill>
                <a:latin typeface="Girl Scout Display Light" panose="02020003000000000000" pitchFamily="18" charset="0"/>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chemeClr val="tx1"/>
                </a:solidFill>
                <a:effectLst/>
                <a:uLnTx/>
                <a:uFillTx/>
                <a:latin typeface="Girl Scout Display Light" panose="02020003000000000000" pitchFamily="18" charset="0"/>
                <a:ea typeface="+mn-ea"/>
                <a:cs typeface="+mn-cs"/>
              </a:rPr>
              <a:t>BLACK AND GREEN</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Hexagon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endParaRPr kumimoji="0" lang="en-US" sz="1067" b="0" i="0" u="none" strike="noStrike" kern="1200" cap="none" spc="0" normalizeH="0" baseline="0" noProof="0" dirty="0">
              <a:ln>
                <a:noFill/>
              </a:ln>
              <a:solidFill>
                <a:srgbClr val="808080"/>
              </a:solidFill>
              <a:effectLst/>
              <a:uLnTx/>
              <a:uFillTx/>
              <a:latin typeface="Girl Scout Display Light" panose="02020003000000000000" pitchFamily="18" charset="0"/>
              <a:ea typeface="+mn-ea"/>
              <a:cs typeface="+mn-cs"/>
            </a:endParaRP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3710131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Lst>
  </p:timing>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ansition w/ Image | Whit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White | Notched Frame</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A8287FF3-B150-3F42-B954-D0EC3B2CB5D2}"/>
              </a:ext>
            </a:extLst>
          </p:cNvPr>
          <p:cNvSpPr>
            <a:spLocks noGrp="1"/>
          </p:cNvSpPr>
          <p:nvPr>
            <p:ph type="pic" sz="quarter" idx="21" hasCustomPrompt="1"/>
          </p:nvPr>
        </p:nvSpPr>
        <p:spPr>
          <a:xfrm>
            <a:off x="262467" y="228599"/>
            <a:ext cx="5630333" cy="6417371"/>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pic>
        <p:nvPicPr>
          <p:cNvPr id="11" name="Graphic 10">
            <a:extLst>
              <a:ext uri="{FF2B5EF4-FFF2-40B4-BE49-F238E27FC236}">
                <a16:creationId xmlns:a16="http://schemas.microsoft.com/office/drawing/2014/main" id="{31B05004-2F5A-3D48-B32F-5B7F923A12A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5" name="TextBox 14">
            <a:extLst>
              <a:ext uri="{FF2B5EF4-FFF2-40B4-BE49-F238E27FC236}">
                <a16:creationId xmlns:a16="http://schemas.microsoft.com/office/drawing/2014/main" id="{FB3E2D97-D38A-694D-9F52-3E0E4BB51A5D}"/>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Notched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282954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ansition w/ Image | Oval Fram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A5EAA0-82E2-1147-A5EB-634F800782EF}"/>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2" name="TextBox 11">
            <a:extLst>
              <a:ext uri="{FF2B5EF4-FFF2-40B4-BE49-F238E27FC236}">
                <a16:creationId xmlns:a16="http://schemas.microsoft.com/office/drawing/2014/main" id="{F6311A50-01F6-FC4C-85C2-3D712AA1DB7B}"/>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Oval Frame</a:t>
            </a:r>
          </a:p>
        </p:txBody>
      </p:sp>
      <p:sp>
        <p:nvSpPr>
          <p:cNvPr id="15" name="Text Placeholder 46">
            <a:extLst>
              <a:ext uri="{FF2B5EF4-FFF2-40B4-BE49-F238E27FC236}">
                <a16:creationId xmlns:a16="http://schemas.microsoft.com/office/drawing/2014/main" id="{AD868E4E-E256-5A4C-A711-8AEED33CD481}"/>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D5E89E67-AE5D-AB4A-B748-8FE4353ADCE6}"/>
              </a:ext>
            </a:extLst>
          </p:cNvPr>
          <p:cNvSpPr>
            <a:spLocks noGrp="1"/>
          </p:cNvSpPr>
          <p:nvPr>
            <p:ph type="pic" sz="quarter" idx="21" hasCustomPrompt="1"/>
          </p:nvPr>
        </p:nvSpPr>
        <p:spPr>
          <a:xfrm>
            <a:off x="254001" y="202068"/>
            <a:ext cx="5638800" cy="6426499"/>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8EC75716-5002-774D-8F7C-8D9F7B5DBD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6" name="TextBox 15">
            <a:extLst>
              <a:ext uri="{FF2B5EF4-FFF2-40B4-BE49-F238E27FC236}">
                <a16:creationId xmlns:a16="http://schemas.microsoft.com/office/drawing/2014/main" id="{79F0FA04-988B-244B-B9A5-AF22851CF0A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Oval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7" name="Title 5">
            <a:extLst>
              <a:ext uri="{FF2B5EF4-FFF2-40B4-BE49-F238E27FC236}">
                <a16:creationId xmlns:a16="http://schemas.microsoft.com/office/drawing/2014/main" id="{5F89914D-CFB4-1A41-9E49-CA386D81C7D4}"/>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3300118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ansition w/ Image | White | Oval Fram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A5EAA0-82E2-1147-A5EB-634F800782EF}"/>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2" name="TextBox 11">
            <a:extLst>
              <a:ext uri="{FF2B5EF4-FFF2-40B4-BE49-F238E27FC236}">
                <a16:creationId xmlns:a16="http://schemas.microsoft.com/office/drawing/2014/main" id="{F6311A50-01F6-FC4C-85C2-3D712AA1DB7B}"/>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White | Oval Frame</a:t>
            </a:r>
          </a:p>
        </p:txBody>
      </p:sp>
      <p:sp>
        <p:nvSpPr>
          <p:cNvPr id="15" name="Text Placeholder 46">
            <a:extLst>
              <a:ext uri="{FF2B5EF4-FFF2-40B4-BE49-F238E27FC236}">
                <a16:creationId xmlns:a16="http://schemas.microsoft.com/office/drawing/2014/main" id="{AD868E4E-E256-5A4C-A711-8AEED33CD481}"/>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D5E89E67-AE5D-AB4A-B748-8FE4353ADCE6}"/>
              </a:ext>
            </a:extLst>
          </p:cNvPr>
          <p:cNvSpPr>
            <a:spLocks noGrp="1"/>
          </p:cNvSpPr>
          <p:nvPr>
            <p:ph type="pic" sz="quarter" idx="21" hasCustomPrompt="1"/>
          </p:nvPr>
        </p:nvSpPr>
        <p:spPr>
          <a:xfrm>
            <a:off x="254001" y="202068"/>
            <a:ext cx="5638800" cy="6426499"/>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8EC75716-5002-774D-8F7C-8D9F7B5DBD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6" name="TextBox 15">
            <a:extLst>
              <a:ext uri="{FF2B5EF4-FFF2-40B4-BE49-F238E27FC236}">
                <a16:creationId xmlns:a16="http://schemas.microsoft.com/office/drawing/2014/main" id="{79F0FA04-988B-244B-B9A5-AF22851CF0A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Oval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7" name="Title 5">
            <a:extLst>
              <a:ext uri="{FF2B5EF4-FFF2-40B4-BE49-F238E27FC236}">
                <a16:creationId xmlns:a16="http://schemas.microsoft.com/office/drawing/2014/main" id="{5F89914D-CFB4-1A41-9E49-CA386D81C7D4}"/>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1237095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ansition w/ Image | Diamond Fram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B59AFA-F3D6-0B42-B993-041E82808F7A}"/>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1" name="TextBox 10">
            <a:extLst>
              <a:ext uri="{FF2B5EF4-FFF2-40B4-BE49-F238E27FC236}">
                <a16:creationId xmlns:a16="http://schemas.microsoft.com/office/drawing/2014/main" id="{2700922D-FCFD-794E-BE61-C5F4B386F6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Diamond Frame</a:t>
            </a:r>
          </a:p>
        </p:txBody>
      </p:sp>
      <p:sp>
        <p:nvSpPr>
          <p:cNvPr id="15" name="Text Placeholder 46">
            <a:extLst>
              <a:ext uri="{FF2B5EF4-FFF2-40B4-BE49-F238E27FC236}">
                <a16:creationId xmlns:a16="http://schemas.microsoft.com/office/drawing/2014/main" id="{DC00CFD7-7CF3-B349-8308-ADD1D6B49060}"/>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1E9A1BF9-3475-804D-BA60-E98C032C5E19}"/>
              </a:ext>
            </a:extLst>
          </p:cNvPr>
          <p:cNvSpPr>
            <a:spLocks noGrp="1"/>
          </p:cNvSpPr>
          <p:nvPr>
            <p:ph type="pic" sz="quarter" idx="21" hasCustomPrompt="1"/>
          </p:nvPr>
        </p:nvSpPr>
        <p:spPr>
          <a:xfrm>
            <a:off x="244564" y="241639"/>
            <a:ext cx="5606872" cy="6454739"/>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2" name="Graphic 11">
            <a:extLst>
              <a:ext uri="{FF2B5EF4-FFF2-40B4-BE49-F238E27FC236}">
                <a16:creationId xmlns:a16="http://schemas.microsoft.com/office/drawing/2014/main" id="{E52CA9C9-D870-644F-9C54-F7416B96EB0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6" name="TextBox 15">
            <a:extLst>
              <a:ext uri="{FF2B5EF4-FFF2-40B4-BE49-F238E27FC236}">
                <a16:creationId xmlns:a16="http://schemas.microsoft.com/office/drawing/2014/main" id="{756F1510-FB8E-EB4E-8F19-027BDEEBD12E}"/>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Diamond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7" name="Title 5">
            <a:extLst>
              <a:ext uri="{FF2B5EF4-FFF2-40B4-BE49-F238E27FC236}">
                <a16:creationId xmlns:a16="http://schemas.microsoft.com/office/drawing/2014/main" id="{AB7696F4-508A-ED4C-8611-9C82016DDEF9}"/>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3555629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ition w/ Image | White | Diamond Fram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B59AFA-F3D6-0B42-B993-041E82808F7A}"/>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1" name="TextBox 10">
            <a:extLst>
              <a:ext uri="{FF2B5EF4-FFF2-40B4-BE49-F238E27FC236}">
                <a16:creationId xmlns:a16="http://schemas.microsoft.com/office/drawing/2014/main" id="{2700922D-FCFD-794E-BE61-C5F4B386F6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White | Diamond Frame</a:t>
            </a:r>
          </a:p>
        </p:txBody>
      </p:sp>
      <p:sp>
        <p:nvSpPr>
          <p:cNvPr id="15" name="Text Placeholder 46">
            <a:extLst>
              <a:ext uri="{FF2B5EF4-FFF2-40B4-BE49-F238E27FC236}">
                <a16:creationId xmlns:a16="http://schemas.microsoft.com/office/drawing/2014/main" id="{DC00CFD7-7CF3-B349-8308-ADD1D6B49060}"/>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1E9A1BF9-3475-804D-BA60-E98C032C5E19}"/>
              </a:ext>
            </a:extLst>
          </p:cNvPr>
          <p:cNvSpPr>
            <a:spLocks noGrp="1"/>
          </p:cNvSpPr>
          <p:nvPr>
            <p:ph type="pic" sz="quarter" idx="21" hasCustomPrompt="1"/>
          </p:nvPr>
        </p:nvSpPr>
        <p:spPr>
          <a:xfrm>
            <a:off x="244564" y="241639"/>
            <a:ext cx="5606872" cy="6454739"/>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2" name="Graphic 11">
            <a:extLst>
              <a:ext uri="{FF2B5EF4-FFF2-40B4-BE49-F238E27FC236}">
                <a16:creationId xmlns:a16="http://schemas.microsoft.com/office/drawing/2014/main" id="{E52CA9C9-D870-644F-9C54-F7416B96EB0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6" name="TextBox 15">
            <a:extLst>
              <a:ext uri="{FF2B5EF4-FFF2-40B4-BE49-F238E27FC236}">
                <a16:creationId xmlns:a16="http://schemas.microsoft.com/office/drawing/2014/main" id="{756F1510-FB8E-EB4E-8F19-027BDEEBD12E}"/>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Diamond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7" name="Title 5">
            <a:extLst>
              <a:ext uri="{FF2B5EF4-FFF2-40B4-BE49-F238E27FC236}">
                <a16:creationId xmlns:a16="http://schemas.microsoft.com/office/drawing/2014/main" id="{AB7696F4-508A-ED4C-8611-9C82016DDEF9}"/>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1616090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ansition w/ Image | Arch Fram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B02568-BC35-FE48-AA60-734BFE818836}"/>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1" name="TextBox 10">
            <a:extLst>
              <a:ext uri="{FF2B5EF4-FFF2-40B4-BE49-F238E27FC236}">
                <a16:creationId xmlns:a16="http://schemas.microsoft.com/office/drawing/2014/main" id="{655B5689-D9B6-794D-AD7B-613326B9FB51}"/>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Arch Frame</a:t>
            </a:r>
          </a:p>
        </p:txBody>
      </p:sp>
      <p:sp>
        <p:nvSpPr>
          <p:cNvPr id="15" name="Text Placeholder 46">
            <a:extLst>
              <a:ext uri="{FF2B5EF4-FFF2-40B4-BE49-F238E27FC236}">
                <a16:creationId xmlns:a16="http://schemas.microsoft.com/office/drawing/2014/main" id="{D333A958-D894-444A-BCAE-5797876B2250}"/>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3" name="Title 5">
            <a:extLst>
              <a:ext uri="{FF2B5EF4-FFF2-40B4-BE49-F238E27FC236}">
                <a16:creationId xmlns:a16="http://schemas.microsoft.com/office/drawing/2014/main" id="{826DA303-90B8-9F47-85CD-F578D4C876AC}"/>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
        <p:nvSpPr>
          <p:cNvPr id="10" name="Picture Placeholder 9">
            <a:extLst>
              <a:ext uri="{FF2B5EF4-FFF2-40B4-BE49-F238E27FC236}">
                <a16:creationId xmlns:a16="http://schemas.microsoft.com/office/drawing/2014/main" id="{1FE2ED2E-B24F-B64D-A88C-C6B7BBBDF5BA}"/>
              </a:ext>
            </a:extLst>
          </p:cNvPr>
          <p:cNvSpPr>
            <a:spLocks noGrp="1"/>
          </p:cNvSpPr>
          <p:nvPr>
            <p:ph type="pic" sz="quarter" idx="21" hasCustomPrompt="1"/>
          </p:nvPr>
        </p:nvSpPr>
        <p:spPr>
          <a:xfrm>
            <a:off x="264053" y="259858"/>
            <a:ext cx="5567895" cy="6357313"/>
          </a:xfrm>
          <a:custGeom>
            <a:avLst/>
            <a:gdLst>
              <a:gd name="connsiteX0" fmla="*/ 2087706 w 4175921"/>
              <a:gd name="connsiteY0" fmla="*/ 0 h 4767985"/>
              <a:gd name="connsiteX1" fmla="*/ 4175921 w 4175921"/>
              <a:gd name="connsiteY1" fmla="*/ 2084337 h 4767985"/>
              <a:gd name="connsiteX2" fmla="*/ 4175412 w 4175921"/>
              <a:gd name="connsiteY2" fmla="*/ 2084337 h 4767985"/>
              <a:gd name="connsiteX3" fmla="*/ 4175412 w 4175921"/>
              <a:gd name="connsiteY3" fmla="*/ 4641600 h 4767985"/>
              <a:gd name="connsiteX4" fmla="*/ 4049038 w 4175921"/>
              <a:gd name="connsiteY4" fmla="*/ 4767985 h 4767985"/>
              <a:gd name="connsiteX5" fmla="*/ 126883 w 4175921"/>
              <a:gd name="connsiteY5" fmla="*/ 4767985 h 4767985"/>
              <a:gd name="connsiteX6" fmla="*/ 510 w 4175921"/>
              <a:gd name="connsiteY6" fmla="*/ 4641600 h 4767985"/>
              <a:gd name="connsiteX7" fmla="*/ 0 w 4175921"/>
              <a:gd name="connsiteY7" fmla="*/ 2084337 h 4767985"/>
              <a:gd name="connsiteX8" fmla="*/ 2087706 w 4175921"/>
              <a:gd name="connsiteY8" fmla="*/ 0 h 47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21" h="4767985">
                <a:moveTo>
                  <a:pt x="2087706" y="0"/>
                </a:moveTo>
                <a:cubicBezTo>
                  <a:pt x="3240862" y="0"/>
                  <a:pt x="4175921" y="933110"/>
                  <a:pt x="4175921" y="2084337"/>
                </a:cubicBezTo>
                <a:lnTo>
                  <a:pt x="4175412" y="2084337"/>
                </a:lnTo>
                <a:lnTo>
                  <a:pt x="4175412" y="4641600"/>
                </a:lnTo>
                <a:cubicBezTo>
                  <a:pt x="4175412" y="4711417"/>
                  <a:pt x="4118850" y="4767985"/>
                  <a:pt x="4049038" y="4767985"/>
                </a:cubicBezTo>
                <a:lnTo>
                  <a:pt x="126883" y="4767985"/>
                </a:lnTo>
                <a:cubicBezTo>
                  <a:pt x="57072" y="4767985"/>
                  <a:pt x="510" y="4711417"/>
                  <a:pt x="510" y="4641600"/>
                </a:cubicBezTo>
                <a:lnTo>
                  <a:pt x="0" y="2084337"/>
                </a:lnTo>
                <a:cubicBezTo>
                  <a:pt x="0" y="933110"/>
                  <a:pt x="934550" y="0"/>
                  <a:pt x="20877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2" name="Graphic 11">
            <a:extLst>
              <a:ext uri="{FF2B5EF4-FFF2-40B4-BE49-F238E27FC236}">
                <a16:creationId xmlns:a16="http://schemas.microsoft.com/office/drawing/2014/main" id="{8D817191-AD41-3F46-9B80-E38EBDCB298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6" name="TextBox 15">
            <a:extLst>
              <a:ext uri="{FF2B5EF4-FFF2-40B4-BE49-F238E27FC236}">
                <a16:creationId xmlns:a16="http://schemas.microsoft.com/office/drawing/2014/main" id="{D9AAE2E7-62A3-8B4D-8D69-BB800DACF250}"/>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Arch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1275707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ansition w/ Image | White | Arch Fram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B02568-BC35-FE48-AA60-734BFE818836}"/>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1" name="TextBox 10">
            <a:extLst>
              <a:ext uri="{FF2B5EF4-FFF2-40B4-BE49-F238E27FC236}">
                <a16:creationId xmlns:a16="http://schemas.microsoft.com/office/drawing/2014/main" id="{655B5689-D9B6-794D-AD7B-613326B9FB51}"/>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w/ Image - White | Arch Frame</a:t>
            </a:r>
          </a:p>
        </p:txBody>
      </p:sp>
      <p:sp>
        <p:nvSpPr>
          <p:cNvPr id="15" name="Text Placeholder 46">
            <a:extLst>
              <a:ext uri="{FF2B5EF4-FFF2-40B4-BE49-F238E27FC236}">
                <a16:creationId xmlns:a16="http://schemas.microsoft.com/office/drawing/2014/main" id="{D333A958-D894-444A-BCAE-5797876B2250}"/>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3" name="Title 5">
            <a:extLst>
              <a:ext uri="{FF2B5EF4-FFF2-40B4-BE49-F238E27FC236}">
                <a16:creationId xmlns:a16="http://schemas.microsoft.com/office/drawing/2014/main" id="{826DA303-90B8-9F47-85CD-F578D4C876AC}"/>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sp>
        <p:nvSpPr>
          <p:cNvPr id="10" name="Picture Placeholder 9">
            <a:extLst>
              <a:ext uri="{FF2B5EF4-FFF2-40B4-BE49-F238E27FC236}">
                <a16:creationId xmlns:a16="http://schemas.microsoft.com/office/drawing/2014/main" id="{1FE2ED2E-B24F-B64D-A88C-C6B7BBBDF5BA}"/>
              </a:ext>
            </a:extLst>
          </p:cNvPr>
          <p:cNvSpPr>
            <a:spLocks noGrp="1"/>
          </p:cNvSpPr>
          <p:nvPr>
            <p:ph type="pic" sz="quarter" idx="21" hasCustomPrompt="1"/>
          </p:nvPr>
        </p:nvSpPr>
        <p:spPr>
          <a:xfrm>
            <a:off x="264053" y="259858"/>
            <a:ext cx="5567895" cy="6357313"/>
          </a:xfrm>
          <a:custGeom>
            <a:avLst/>
            <a:gdLst>
              <a:gd name="connsiteX0" fmla="*/ 2087706 w 4175921"/>
              <a:gd name="connsiteY0" fmla="*/ 0 h 4767985"/>
              <a:gd name="connsiteX1" fmla="*/ 4175921 w 4175921"/>
              <a:gd name="connsiteY1" fmla="*/ 2084337 h 4767985"/>
              <a:gd name="connsiteX2" fmla="*/ 4175412 w 4175921"/>
              <a:gd name="connsiteY2" fmla="*/ 2084337 h 4767985"/>
              <a:gd name="connsiteX3" fmla="*/ 4175412 w 4175921"/>
              <a:gd name="connsiteY3" fmla="*/ 4641600 h 4767985"/>
              <a:gd name="connsiteX4" fmla="*/ 4049038 w 4175921"/>
              <a:gd name="connsiteY4" fmla="*/ 4767985 h 4767985"/>
              <a:gd name="connsiteX5" fmla="*/ 126883 w 4175921"/>
              <a:gd name="connsiteY5" fmla="*/ 4767985 h 4767985"/>
              <a:gd name="connsiteX6" fmla="*/ 510 w 4175921"/>
              <a:gd name="connsiteY6" fmla="*/ 4641600 h 4767985"/>
              <a:gd name="connsiteX7" fmla="*/ 0 w 4175921"/>
              <a:gd name="connsiteY7" fmla="*/ 2084337 h 4767985"/>
              <a:gd name="connsiteX8" fmla="*/ 2087706 w 4175921"/>
              <a:gd name="connsiteY8" fmla="*/ 0 h 47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21" h="4767985">
                <a:moveTo>
                  <a:pt x="2087706" y="0"/>
                </a:moveTo>
                <a:cubicBezTo>
                  <a:pt x="3240862" y="0"/>
                  <a:pt x="4175921" y="933110"/>
                  <a:pt x="4175921" y="2084337"/>
                </a:cubicBezTo>
                <a:lnTo>
                  <a:pt x="4175412" y="2084337"/>
                </a:lnTo>
                <a:lnTo>
                  <a:pt x="4175412" y="4641600"/>
                </a:lnTo>
                <a:cubicBezTo>
                  <a:pt x="4175412" y="4711417"/>
                  <a:pt x="4118850" y="4767985"/>
                  <a:pt x="4049038" y="4767985"/>
                </a:cubicBezTo>
                <a:lnTo>
                  <a:pt x="126883" y="4767985"/>
                </a:lnTo>
                <a:cubicBezTo>
                  <a:pt x="57072" y="4767985"/>
                  <a:pt x="510" y="4711417"/>
                  <a:pt x="510" y="4641600"/>
                </a:cubicBezTo>
                <a:lnTo>
                  <a:pt x="0" y="2084337"/>
                </a:lnTo>
                <a:cubicBezTo>
                  <a:pt x="0" y="933110"/>
                  <a:pt x="934550" y="0"/>
                  <a:pt x="20877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2" name="Graphic 11">
            <a:extLst>
              <a:ext uri="{FF2B5EF4-FFF2-40B4-BE49-F238E27FC236}">
                <a16:creationId xmlns:a16="http://schemas.microsoft.com/office/drawing/2014/main" id="{8D817191-AD41-3F46-9B80-E38EBDCB298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6" name="TextBox 15">
            <a:extLst>
              <a:ext uri="{FF2B5EF4-FFF2-40B4-BE49-F238E27FC236}">
                <a16:creationId xmlns:a16="http://schemas.microsoft.com/office/drawing/2014/main" id="{D9AAE2E7-62A3-8B4D-8D69-BB800DACF250}"/>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Arch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4049432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Slide | Split | Hexagon Frame | Octagon Shape">
    <p:bg>
      <p:bgPr>
        <a:solidFill>
          <a:schemeClr val="accent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2D85CBA1-064F-5D4B-AA43-470C7EDB10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4000" y="228600"/>
            <a:ext cx="5638800" cy="6410917"/>
          </a:xfrm>
          <a:prstGeom prst="rect">
            <a:avLst/>
          </a:prstGeom>
        </p:spPr>
      </p:pic>
      <p:sp>
        <p:nvSpPr>
          <p:cNvPr id="9" name="Rectangle 8">
            <a:extLst>
              <a:ext uri="{FF2B5EF4-FFF2-40B4-BE49-F238E27FC236}">
                <a16:creationId xmlns:a16="http://schemas.microsoft.com/office/drawing/2014/main" id="{56D58A13-0E31-F242-81A8-A4D7FFC00E4E}"/>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1" name="Title 5">
            <a:extLst>
              <a:ext uri="{FF2B5EF4-FFF2-40B4-BE49-F238E27FC236}">
                <a16:creationId xmlns:a16="http://schemas.microsoft.com/office/drawing/2014/main" id="{482F93FD-24DE-5C46-9C9F-C8035C3B5E84}"/>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2" name="Text Placeholder 46">
            <a:extLst>
              <a:ext uri="{FF2B5EF4-FFF2-40B4-BE49-F238E27FC236}">
                <a16:creationId xmlns:a16="http://schemas.microsoft.com/office/drawing/2014/main" id="{916ADAF4-0AF5-F040-A3DC-22DC942C4440}"/>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0" name="TextBox 9">
            <a:extLst>
              <a:ext uri="{FF2B5EF4-FFF2-40B4-BE49-F238E27FC236}">
                <a16:creationId xmlns:a16="http://schemas.microsoft.com/office/drawing/2014/main" id="{BF9B15DB-4A22-644F-B5C0-1B2B6F70DE9F}"/>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Color – Hexagon Frame | Octagon Shape</a:t>
            </a:r>
          </a:p>
        </p:txBody>
      </p:sp>
      <p:sp>
        <p:nvSpPr>
          <p:cNvPr id="14" name="Picture Placeholder 13">
            <a:extLst>
              <a:ext uri="{FF2B5EF4-FFF2-40B4-BE49-F238E27FC236}">
                <a16:creationId xmlns:a16="http://schemas.microsoft.com/office/drawing/2014/main" id="{09577FEA-27DD-5441-A314-4303DD3CCBFD}"/>
              </a:ext>
            </a:extLst>
          </p:cNvPr>
          <p:cNvSpPr>
            <a:spLocks noGrp="1"/>
          </p:cNvSpPr>
          <p:nvPr>
            <p:ph type="pic" sz="quarter" idx="21" hasCustomPrompt="1"/>
          </p:nvPr>
        </p:nvSpPr>
        <p:spPr>
          <a:xfrm>
            <a:off x="6307670" y="228600"/>
            <a:ext cx="5630335" cy="6393213"/>
          </a:xfrm>
          <a:custGeom>
            <a:avLst/>
            <a:gdLst>
              <a:gd name="connsiteX0" fmla="*/ 1449285 w 4222751"/>
              <a:gd name="connsiteY0" fmla="*/ 0 h 4794910"/>
              <a:gd name="connsiteX1" fmla="*/ 2438400 w 4222751"/>
              <a:gd name="connsiteY1" fmla="*/ 0 h 4794910"/>
              <a:gd name="connsiteX2" fmla="*/ 2438400 w 4222751"/>
              <a:gd name="connsiteY2" fmla="*/ 1653 h 4794910"/>
              <a:gd name="connsiteX3" fmla="*/ 2773466 w 4222751"/>
              <a:gd name="connsiteY3" fmla="*/ 1653 h 4794910"/>
              <a:gd name="connsiteX4" fmla="*/ 2907983 w 4222751"/>
              <a:gd name="connsiteY4" fmla="*/ 79191 h 4794910"/>
              <a:gd name="connsiteX5" fmla="*/ 4202045 w 4222751"/>
              <a:gd name="connsiteY5" fmla="*/ 2320743 h 4794910"/>
              <a:gd name="connsiteX6" fmla="*/ 4202045 w 4222751"/>
              <a:gd name="connsiteY6" fmla="*/ 2475819 h 4794910"/>
              <a:gd name="connsiteX7" fmla="*/ 2907395 w 4222751"/>
              <a:gd name="connsiteY7" fmla="*/ 4717372 h 4794910"/>
              <a:gd name="connsiteX8" fmla="*/ 2773466 w 4222751"/>
              <a:gd name="connsiteY8" fmla="*/ 4794910 h 4794910"/>
              <a:gd name="connsiteX9" fmla="*/ 1784351 w 4222751"/>
              <a:gd name="connsiteY9" fmla="*/ 4794910 h 4794910"/>
              <a:gd name="connsiteX10" fmla="*/ 1784351 w 4222751"/>
              <a:gd name="connsiteY10" fmla="*/ 4793257 h 4794910"/>
              <a:gd name="connsiteX11" fmla="*/ 1449285 w 4222751"/>
              <a:gd name="connsiteY11" fmla="*/ 4793257 h 4794910"/>
              <a:gd name="connsiteX12" fmla="*/ 1314768 w 4222751"/>
              <a:gd name="connsiteY12" fmla="*/ 4715719 h 4794910"/>
              <a:gd name="connsiteX13" fmla="*/ 20706 w 4222751"/>
              <a:gd name="connsiteY13" fmla="*/ 2474167 h 4794910"/>
              <a:gd name="connsiteX14" fmla="*/ 20706 w 4222751"/>
              <a:gd name="connsiteY14" fmla="*/ 2319091 h 4794910"/>
              <a:gd name="connsiteX15" fmla="*/ 1315356 w 4222751"/>
              <a:gd name="connsiteY15" fmla="*/ 77538 h 4794910"/>
              <a:gd name="connsiteX16" fmla="*/ 1449285 w 4222751"/>
              <a:gd name="connsiteY16" fmla="*/ 0 h 47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751" h="4794910">
                <a:moveTo>
                  <a:pt x="1449285" y="0"/>
                </a:moveTo>
                <a:lnTo>
                  <a:pt x="2438400" y="0"/>
                </a:lnTo>
                <a:lnTo>
                  <a:pt x="2438400" y="1653"/>
                </a:lnTo>
                <a:lnTo>
                  <a:pt x="2773466" y="1653"/>
                </a:lnTo>
                <a:cubicBezTo>
                  <a:pt x="2828683" y="1653"/>
                  <a:pt x="2879787" y="31023"/>
                  <a:pt x="2907983" y="79191"/>
                </a:cubicBezTo>
                <a:lnTo>
                  <a:pt x="4202045" y="2320743"/>
                </a:lnTo>
                <a:cubicBezTo>
                  <a:pt x="4229653" y="2368911"/>
                  <a:pt x="4229653" y="2427652"/>
                  <a:pt x="4202045" y="2475819"/>
                </a:cubicBezTo>
                <a:lnTo>
                  <a:pt x="2907395" y="4717372"/>
                </a:lnTo>
                <a:cubicBezTo>
                  <a:pt x="2879787" y="4764952"/>
                  <a:pt x="2828683" y="4794910"/>
                  <a:pt x="2773466" y="4794910"/>
                </a:cubicBezTo>
                <a:lnTo>
                  <a:pt x="1784351" y="4794910"/>
                </a:lnTo>
                <a:lnTo>
                  <a:pt x="1784351" y="4793257"/>
                </a:lnTo>
                <a:lnTo>
                  <a:pt x="1449285" y="4793257"/>
                </a:lnTo>
                <a:cubicBezTo>
                  <a:pt x="1394068" y="4793257"/>
                  <a:pt x="1342964" y="4763887"/>
                  <a:pt x="1314768" y="4715719"/>
                </a:cubicBezTo>
                <a:lnTo>
                  <a:pt x="20706" y="2474167"/>
                </a:lnTo>
                <a:cubicBezTo>
                  <a:pt x="-6902" y="2425999"/>
                  <a:pt x="-6902" y="2367258"/>
                  <a:pt x="20706" y="2319091"/>
                </a:cubicBezTo>
                <a:lnTo>
                  <a:pt x="1315356" y="77538"/>
                </a:lnTo>
                <a:cubicBezTo>
                  <a:pt x="1342964" y="29958"/>
                  <a:pt x="1394068" y="0"/>
                  <a:pt x="1449285"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pic>
        <p:nvPicPr>
          <p:cNvPr id="15" name="Graphic 14">
            <a:extLst>
              <a:ext uri="{FF2B5EF4-FFF2-40B4-BE49-F238E27FC236}">
                <a16:creationId xmlns:a16="http://schemas.microsoft.com/office/drawing/2014/main" id="{2B24DE2B-E7A0-5640-8C9C-418F18D279A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4001" y="228600"/>
            <a:ext cx="520340" cy="487680"/>
          </a:xfrm>
          <a:prstGeom prst="rect">
            <a:avLst/>
          </a:prstGeom>
        </p:spPr>
      </p:pic>
      <p:sp>
        <p:nvSpPr>
          <p:cNvPr id="17" name="TextBox 16">
            <a:extLst>
              <a:ext uri="{FF2B5EF4-FFF2-40B4-BE49-F238E27FC236}">
                <a16:creationId xmlns:a16="http://schemas.microsoft.com/office/drawing/2014/main" id="{53CEC4F8-9C99-184E-9682-F45BDADB068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Octagon image holder.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Slide Number Placeholder 6">
            <a:extLst>
              <a:ext uri="{FF2B5EF4-FFF2-40B4-BE49-F238E27FC236}">
                <a16:creationId xmlns:a16="http://schemas.microsoft.com/office/drawing/2014/main" id="{91EB4D5C-67DC-724E-A2B5-15C961F10A7C}"/>
              </a:ext>
            </a:extLst>
          </p:cNvPr>
          <p:cNvSpPr>
            <a:spLocks noGrp="1"/>
          </p:cNvSpPr>
          <p:nvPr>
            <p:ph type="sldNum" sz="quarter" idx="12"/>
          </p:nvPr>
        </p:nvSpPr>
        <p:spPr>
          <a:xfrm>
            <a:off x="11313945" y="6629402"/>
            <a:ext cx="734123" cy="243652"/>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1685757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Slide | Split | Pennat Frame | Barrel Shape">
    <p:bg>
      <p:bgPr>
        <a:solidFill>
          <a:schemeClr val="accent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0D8E4E0-1A05-3E40-98D1-3FD72538F2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4001" y="228600"/>
            <a:ext cx="5638799" cy="6408755"/>
          </a:xfrm>
          <a:prstGeom prst="rect">
            <a:avLst/>
          </a:prstGeom>
        </p:spPr>
      </p:pic>
      <p:sp>
        <p:nvSpPr>
          <p:cNvPr id="11" name="Rectangle 10">
            <a:extLst>
              <a:ext uri="{FF2B5EF4-FFF2-40B4-BE49-F238E27FC236}">
                <a16:creationId xmlns:a16="http://schemas.microsoft.com/office/drawing/2014/main" id="{AE97D0B3-EFA8-3E46-BA56-BB532AE5813D}"/>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itle 5">
            <a:extLst>
              <a:ext uri="{FF2B5EF4-FFF2-40B4-BE49-F238E27FC236}">
                <a16:creationId xmlns:a16="http://schemas.microsoft.com/office/drawing/2014/main" id="{38D17869-CA3B-B54B-AD65-621170DA53D4}"/>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3" name="Text Placeholder 46">
            <a:extLst>
              <a:ext uri="{FF2B5EF4-FFF2-40B4-BE49-F238E27FC236}">
                <a16:creationId xmlns:a16="http://schemas.microsoft.com/office/drawing/2014/main" id="{46F137B7-8BA0-B74D-B510-E7AAC95F53C0}"/>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4" name="TextBox 13">
            <a:extLst>
              <a:ext uri="{FF2B5EF4-FFF2-40B4-BE49-F238E27FC236}">
                <a16:creationId xmlns:a16="http://schemas.microsoft.com/office/drawing/2014/main" id="{603E04D3-A035-6F44-978B-E64A923DE3E2}"/>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Color – Pennant Frame | Barrel Shape</a:t>
            </a:r>
          </a:p>
        </p:txBody>
      </p:sp>
      <p:sp>
        <p:nvSpPr>
          <p:cNvPr id="10" name="Picture Placeholder 9">
            <a:extLst>
              <a:ext uri="{FF2B5EF4-FFF2-40B4-BE49-F238E27FC236}">
                <a16:creationId xmlns:a16="http://schemas.microsoft.com/office/drawing/2014/main" id="{A11C14F5-C4EA-8242-991D-68A15FB46251}"/>
              </a:ext>
            </a:extLst>
          </p:cNvPr>
          <p:cNvSpPr>
            <a:spLocks noGrp="1"/>
          </p:cNvSpPr>
          <p:nvPr>
            <p:ph type="pic" sz="quarter" idx="21" hasCustomPrompt="1"/>
          </p:nvPr>
        </p:nvSpPr>
        <p:spPr>
          <a:xfrm>
            <a:off x="6298437" y="228599"/>
            <a:ext cx="5640035" cy="6400800"/>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2" name="TextBox 11">
            <a:extLst>
              <a:ext uri="{FF2B5EF4-FFF2-40B4-BE49-F238E27FC236}">
                <a16:creationId xmlns:a16="http://schemas.microsoft.com/office/drawing/2014/main" id="{EB7A60AA-E7ED-0148-B436-470C8E1DDDD0}"/>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Octagon image holder.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pic>
        <p:nvPicPr>
          <p:cNvPr id="16" name="Graphic 15">
            <a:extLst>
              <a:ext uri="{FF2B5EF4-FFF2-40B4-BE49-F238E27FC236}">
                <a16:creationId xmlns:a16="http://schemas.microsoft.com/office/drawing/2014/main" id="{008A66B8-AD86-294A-955D-0C64E4C76F5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4001" y="228600"/>
            <a:ext cx="520340" cy="487680"/>
          </a:xfrm>
          <a:prstGeom prst="rect">
            <a:avLst/>
          </a:prstGeom>
        </p:spPr>
      </p:pic>
      <p:sp>
        <p:nvSpPr>
          <p:cNvPr id="17" name="Slide Number Placeholder 6">
            <a:extLst>
              <a:ext uri="{FF2B5EF4-FFF2-40B4-BE49-F238E27FC236}">
                <a16:creationId xmlns:a16="http://schemas.microsoft.com/office/drawing/2014/main" id="{B87904A0-0BF8-3E48-B3AA-6B81D4C24E25}"/>
              </a:ext>
            </a:extLst>
          </p:cNvPr>
          <p:cNvSpPr>
            <a:spLocks noGrp="1"/>
          </p:cNvSpPr>
          <p:nvPr>
            <p:ph type="sldNum" sz="quarter" idx="12"/>
          </p:nvPr>
        </p:nvSpPr>
        <p:spPr>
          <a:xfrm>
            <a:off x="11313945" y="6629402"/>
            <a:ext cx="734123" cy="243652"/>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783728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Slide | Split | Octagon Frame | Pennant Shape">
    <p:bg>
      <p:bgPr>
        <a:solidFill>
          <a:schemeClr val="accent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F3F5BB7E-ED91-E341-BD2C-AB4CFEC85D5B}"/>
              </a:ext>
            </a:extLst>
          </p:cNvPr>
          <p:cNvSpPr/>
          <p:nvPr userDrawn="1"/>
        </p:nvSpPr>
        <p:spPr>
          <a:xfrm rot="10800000">
            <a:off x="228601" y="202489"/>
            <a:ext cx="5638800" cy="6404335"/>
          </a:xfrm>
          <a:custGeom>
            <a:avLst/>
            <a:gdLst>
              <a:gd name="connsiteX0" fmla="*/ 155686 w 5638800"/>
              <a:gd name="connsiteY0" fmla="*/ 0 h 6404335"/>
              <a:gd name="connsiteX1" fmla="*/ 5483112 w 5638800"/>
              <a:gd name="connsiteY1" fmla="*/ 0 h 6404335"/>
              <a:gd name="connsiteX2" fmla="*/ 5483180 w 5638800"/>
              <a:gd name="connsiteY2" fmla="*/ 0 h 6404335"/>
              <a:gd name="connsiteX3" fmla="*/ 5638798 w 5638800"/>
              <a:gd name="connsiteY3" fmla="*/ 155752 h 6404335"/>
              <a:gd name="connsiteX4" fmla="*/ 5638798 w 5638800"/>
              <a:gd name="connsiteY4" fmla="*/ 1309374 h 6404335"/>
              <a:gd name="connsiteX5" fmla="*/ 5638798 w 5638800"/>
              <a:gd name="connsiteY5" fmla="*/ 1751217 h 6404335"/>
              <a:gd name="connsiteX6" fmla="*/ 5638798 w 5638800"/>
              <a:gd name="connsiteY6" fmla="*/ 3067680 h 6404335"/>
              <a:gd name="connsiteX7" fmla="*/ 5638800 w 5638800"/>
              <a:gd name="connsiteY7" fmla="*/ 3067680 h 6404335"/>
              <a:gd name="connsiteX8" fmla="*/ 5638800 w 5638800"/>
              <a:gd name="connsiteY8" fmla="*/ 4324774 h 6404335"/>
              <a:gd name="connsiteX9" fmla="*/ 5574261 w 5638800"/>
              <a:gd name="connsiteY9" fmla="*/ 4451023 h 6404335"/>
              <a:gd name="connsiteX10" fmla="*/ 2910548 w 5638800"/>
              <a:gd name="connsiteY10" fmla="*/ 6374897 h 6404335"/>
              <a:gd name="connsiteX11" fmla="*/ 2728256 w 5638800"/>
              <a:gd name="connsiteY11" fmla="*/ 6374897 h 6404335"/>
              <a:gd name="connsiteX12" fmla="*/ 64542 w 5638800"/>
              <a:gd name="connsiteY12" fmla="*/ 4451023 h 6404335"/>
              <a:gd name="connsiteX13" fmla="*/ 2 w 5638800"/>
              <a:gd name="connsiteY13" fmla="*/ 4324774 h 6404335"/>
              <a:gd name="connsiteX14" fmla="*/ 2 w 5638800"/>
              <a:gd name="connsiteY14" fmla="*/ 3637854 h 6404335"/>
              <a:gd name="connsiteX15" fmla="*/ 0 w 5638800"/>
              <a:gd name="connsiteY15" fmla="*/ 3637854 h 6404335"/>
              <a:gd name="connsiteX16" fmla="*/ 0 w 5638800"/>
              <a:gd name="connsiteY16" fmla="*/ 1751217 h 6404335"/>
              <a:gd name="connsiteX17" fmla="*/ 0 w 5638800"/>
              <a:gd name="connsiteY17" fmla="*/ 1309374 h 6404335"/>
              <a:gd name="connsiteX18" fmla="*/ 0 w 5638800"/>
              <a:gd name="connsiteY18" fmla="*/ 155752 h 6404335"/>
              <a:gd name="connsiteX19" fmla="*/ 0 w 5638800"/>
              <a:gd name="connsiteY19" fmla="*/ 155686 h 6404335"/>
              <a:gd name="connsiteX20" fmla="*/ 155686 w 5638800"/>
              <a:gd name="connsiteY20" fmla="*/ 0 h 64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0" h="6404335">
                <a:moveTo>
                  <a:pt x="155686" y="0"/>
                </a:moveTo>
                <a:lnTo>
                  <a:pt x="5483112" y="0"/>
                </a:lnTo>
                <a:cubicBezTo>
                  <a:pt x="5483132" y="0"/>
                  <a:pt x="5483159" y="0"/>
                  <a:pt x="5483180" y="0"/>
                </a:cubicBezTo>
                <a:cubicBezTo>
                  <a:pt x="5569162" y="36"/>
                  <a:pt x="5638832" y="69770"/>
                  <a:pt x="5638798" y="155752"/>
                </a:cubicBezTo>
                <a:lnTo>
                  <a:pt x="5638798" y="1309374"/>
                </a:lnTo>
                <a:lnTo>
                  <a:pt x="5638798" y="1751217"/>
                </a:lnTo>
                <a:lnTo>
                  <a:pt x="5638798" y="3067680"/>
                </a:lnTo>
                <a:lnTo>
                  <a:pt x="5638800" y="3067680"/>
                </a:lnTo>
                <a:lnTo>
                  <a:pt x="5638800" y="4324774"/>
                </a:lnTo>
                <a:cubicBezTo>
                  <a:pt x="5638814" y="4374780"/>
                  <a:pt x="5614802" y="4421749"/>
                  <a:pt x="5574261" y="4451023"/>
                </a:cubicBezTo>
                <a:lnTo>
                  <a:pt x="2910548" y="6374897"/>
                </a:lnTo>
                <a:cubicBezTo>
                  <a:pt x="2856124" y="6414148"/>
                  <a:pt x="2782681" y="6414148"/>
                  <a:pt x="2728256" y="6374897"/>
                </a:cubicBezTo>
                <a:lnTo>
                  <a:pt x="64542" y="4451023"/>
                </a:lnTo>
                <a:cubicBezTo>
                  <a:pt x="24001" y="4421749"/>
                  <a:pt x="-11" y="4374780"/>
                  <a:pt x="2" y="4324774"/>
                </a:cubicBezTo>
                <a:lnTo>
                  <a:pt x="2" y="3637854"/>
                </a:lnTo>
                <a:lnTo>
                  <a:pt x="0" y="3637854"/>
                </a:lnTo>
                <a:lnTo>
                  <a:pt x="0" y="1751217"/>
                </a:lnTo>
                <a:lnTo>
                  <a:pt x="0" y="1309374"/>
                </a:lnTo>
                <a:lnTo>
                  <a:pt x="0" y="155752"/>
                </a:lnTo>
                <a:cubicBezTo>
                  <a:pt x="0" y="155729"/>
                  <a:pt x="0" y="155707"/>
                  <a:pt x="0" y="155686"/>
                </a:cubicBezTo>
                <a:cubicBezTo>
                  <a:pt x="0" y="69702"/>
                  <a:pt x="69702" y="0"/>
                  <a:pt x="1556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11" name="Rectangle 10">
            <a:extLst>
              <a:ext uri="{FF2B5EF4-FFF2-40B4-BE49-F238E27FC236}">
                <a16:creationId xmlns:a16="http://schemas.microsoft.com/office/drawing/2014/main" id="{9897F91D-FDC1-4F41-B267-128462C10910}"/>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itle 5">
            <a:extLst>
              <a:ext uri="{FF2B5EF4-FFF2-40B4-BE49-F238E27FC236}">
                <a16:creationId xmlns:a16="http://schemas.microsoft.com/office/drawing/2014/main" id="{6B47A7B1-E7A2-9E48-AD10-D5787738040B}"/>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3" name="Text Placeholder 46">
            <a:extLst>
              <a:ext uri="{FF2B5EF4-FFF2-40B4-BE49-F238E27FC236}">
                <a16:creationId xmlns:a16="http://schemas.microsoft.com/office/drawing/2014/main" id="{28483B42-12A7-0B47-B6B4-AC12EB700FE0}"/>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4" name="TextBox 13">
            <a:extLst>
              <a:ext uri="{FF2B5EF4-FFF2-40B4-BE49-F238E27FC236}">
                <a16:creationId xmlns:a16="http://schemas.microsoft.com/office/drawing/2014/main" id="{B4980D08-3468-E24C-BFE4-4496AA4FE9BA}"/>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Color | Octagon Frame | Pennant Shape</a:t>
            </a:r>
          </a:p>
        </p:txBody>
      </p:sp>
      <p:sp>
        <p:nvSpPr>
          <p:cNvPr id="10" name="Picture Placeholder 9">
            <a:extLst>
              <a:ext uri="{FF2B5EF4-FFF2-40B4-BE49-F238E27FC236}">
                <a16:creationId xmlns:a16="http://schemas.microsoft.com/office/drawing/2014/main" id="{02976D01-F76F-7149-BD83-C4A60B239CFE}"/>
              </a:ext>
            </a:extLst>
          </p:cNvPr>
          <p:cNvSpPr>
            <a:spLocks noGrp="1"/>
          </p:cNvSpPr>
          <p:nvPr>
            <p:ph type="pic" sz="quarter" idx="21" hasCustomPrompt="1"/>
          </p:nvPr>
        </p:nvSpPr>
        <p:spPr>
          <a:xfrm>
            <a:off x="6307669" y="209816"/>
            <a:ext cx="5605095" cy="6411413"/>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pic>
        <p:nvPicPr>
          <p:cNvPr id="12" name="Graphic 11">
            <a:extLst>
              <a:ext uri="{FF2B5EF4-FFF2-40B4-BE49-F238E27FC236}">
                <a16:creationId xmlns:a16="http://schemas.microsoft.com/office/drawing/2014/main" id="{FF18ECF3-59C0-7143-BE24-5FCE3D5060F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4001" y="228600"/>
            <a:ext cx="520340" cy="487680"/>
          </a:xfrm>
          <a:prstGeom prst="rect">
            <a:avLst/>
          </a:prstGeom>
        </p:spPr>
      </p:pic>
      <p:sp>
        <p:nvSpPr>
          <p:cNvPr id="15" name="TextBox 14">
            <a:extLst>
              <a:ext uri="{FF2B5EF4-FFF2-40B4-BE49-F238E27FC236}">
                <a16:creationId xmlns:a16="http://schemas.microsoft.com/office/drawing/2014/main" id="{D9A4170A-B1AA-9E43-BBC5-269EBA96B459}"/>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Octagon image holder.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7" name="Slide Number Placeholder 6">
            <a:extLst>
              <a:ext uri="{FF2B5EF4-FFF2-40B4-BE49-F238E27FC236}">
                <a16:creationId xmlns:a16="http://schemas.microsoft.com/office/drawing/2014/main" id="{E1B383FB-0740-0648-BED3-A2CF7311B7EE}"/>
              </a:ext>
            </a:extLst>
          </p:cNvPr>
          <p:cNvSpPr>
            <a:spLocks noGrp="1"/>
          </p:cNvSpPr>
          <p:nvPr>
            <p:ph type="sldNum" sz="quarter" idx="12"/>
          </p:nvPr>
        </p:nvSpPr>
        <p:spPr>
          <a:xfrm>
            <a:off x="11313945" y="6629402"/>
            <a:ext cx="734123" cy="243652"/>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1821877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254000" y="2594344"/>
            <a:ext cx="5624787" cy="4035056"/>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6096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a:solidFill>
                  <a:schemeClr val="tx1"/>
                </a:solidFill>
              </a:defRPr>
            </a:lvl1pPr>
          </a:lstStyle>
          <a:p>
            <a:r>
              <a:rPr lang="en-US"/>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254000" y="228601"/>
            <a:ext cx="5638800" cy="195703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240435" y="3006130"/>
            <a:ext cx="5638800" cy="1518391"/>
          </a:xfrm>
        </p:spPr>
        <p:txBody>
          <a:bodyPr anchor="b"/>
          <a:lstStyle>
            <a:lvl1pPr algn="ctr">
              <a:lnSpc>
                <a:spcPct val="100000"/>
              </a:lnSpc>
              <a:defRPr sz="3200" b="0" i="0">
                <a:solidFill>
                  <a:schemeClr val="tx1"/>
                </a:solidFill>
                <a:latin typeface="Girl Scout Display Light" panose="02020003000000000000"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228861" y="4579157"/>
            <a:ext cx="5638800" cy="1074863"/>
          </a:xfrm>
        </p:spPr>
        <p:txBody>
          <a:bodyPr lIns="182880" rIns="182880" anchor="ctr">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Girl Scout Display Light" panose="02020003000000000000"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9">
            <a:extLst>
              <a:ext uri="{FF2B5EF4-FFF2-40B4-BE49-F238E27FC236}">
                <a16:creationId xmlns:a16="http://schemas.microsoft.com/office/drawing/2014/main" id="{0E87E946-CA6B-D54B-AC2C-7AEC0F394C6E}"/>
              </a:ext>
            </a:extLst>
          </p:cNvPr>
          <p:cNvSpPr>
            <a:spLocks noGrp="1"/>
          </p:cNvSpPr>
          <p:nvPr>
            <p:ph type="pic" sz="quarter" idx="21" hasCustomPrompt="1"/>
          </p:nvPr>
        </p:nvSpPr>
        <p:spPr>
          <a:xfrm>
            <a:off x="6307667" y="228599"/>
            <a:ext cx="5630333" cy="6417371"/>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6" name="TextBox 15">
            <a:extLst>
              <a:ext uri="{FF2B5EF4-FFF2-40B4-BE49-F238E27FC236}">
                <a16:creationId xmlns:a16="http://schemas.microsoft.com/office/drawing/2014/main" id="{7DB7D4CD-DAF5-0E48-9F1A-007F882B04EB}"/>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Front Cover Slide - Notched Frame</a:t>
            </a:r>
          </a:p>
        </p:txBody>
      </p:sp>
      <p:sp>
        <p:nvSpPr>
          <p:cNvPr id="17" name="TextBox 16">
            <a:extLst>
              <a:ext uri="{FF2B5EF4-FFF2-40B4-BE49-F238E27FC236}">
                <a16:creationId xmlns:a16="http://schemas.microsoft.com/office/drawing/2014/main" id="{1C417BF5-4BAA-874E-8B45-54D691E53539}"/>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Notched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endParaRPr kumimoji="0" lang="en-US" sz="1067" b="0" i="0" u="none" strike="noStrike" kern="1200" cap="none" spc="0" normalizeH="0" baseline="0" noProof="0" dirty="0">
              <a:ln>
                <a:noFill/>
              </a:ln>
              <a:solidFill>
                <a:srgbClr val="808080"/>
              </a:solidFill>
              <a:effectLst/>
              <a:uLnTx/>
              <a:uFillTx/>
              <a:latin typeface="Girl Scout Display Light" panose="02020003000000000000" pitchFamily="18" charset="0"/>
              <a:ea typeface="+mn-ea"/>
              <a:cs typeface="+mn-cs"/>
            </a:endParaRP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2713616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Lst>
  </p:timing>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Slide | Split | Notched Frame | Hexagon Shape">
    <p:bg>
      <p:bgPr>
        <a:solidFill>
          <a:schemeClr val="accent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4D264B45-88CE-DF4A-A3B3-E966517F6BFE}"/>
              </a:ext>
            </a:extLst>
          </p:cNvPr>
          <p:cNvSpPr/>
          <p:nvPr userDrawn="1"/>
        </p:nvSpPr>
        <p:spPr>
          <a:xfrm>
            <a:off x="238802" y="228299"/>
            <a:ext cx="5618657" cy="6378877"/>
          </a:xfrm>
          <a:custGeom>
            <a:avLst/>
            <a:gdLst>
              <a:gd name="connsiteX0" fmla="*/ 1928462 w 5618657"/>
              <a:gd name="connsiteY0" fmla="*/ 1 h 6378877"/>
              <a:gd name="connsiteX1" fmla="*/ 2941265 w 5618657"/>
              <a:gd name="connsiteY1" fmla="*/ 1 h 6378877"/>
              <a:gd name="connsiteX2" fmla="*/ 2941265 w 5618657"/>
              <a:gd name="connsiteY2" fmla="*/ 1 h 6378877"/>
              <a:gd name="connsiteX3" fmla="*/ 3512272 w 5618657"/>
              <a:gd name="connsiteY3" fmla="*/ 1 h 6378877"/>
              <a:gd name="connsiteX4" fmla="*/ 3512272 w 5618657"/>
              <a:gd name="connsiteY4" fmla="*/ 1 h 6378877"/>
              <a:gd name="connsiteX5" fmla="*/ 3690119 w 5618657"/>
              <a:gd name="connsiteY5" fmla="*/ 1 h 6378877"/>
              <a:gd name="connsiteX6" fmla="*/ 3868706 w 5618657"/>
              <a:gd name="connsiteY6" fmla="*/ 103033 h 6378877"/>
              <a:gd name="connsiteX7" fmla="*/ 5591045 w 5618657"/>
              <a:gd name="connsiteY7" fmla="*/ 3086202 h 6378877"/>
              <a:gd name="connsiteX8" fmla="*/ 5591045 w 5618657"/>
              <a:gd name="connsiteY8" fmla="*/ 3292265 h 6378877"/>
              <a:gd name="connsiteX9" fmla="*/ 3868913 w 5618657"/>
              <a:gd name="connsiteY9" fmla="*/ 6275709 h 6378877"/>
              <a:gd name="connsiteX10" fmla="*/ 3690258 w 5618657"/>
              <a:gd name="connsiteY10" fmla="*/ 6378877 h 6378877"/>
              <a:gd name="connsiteX11" fmla="*/ 3512272 w 5618657"/>
              <a:gd name="connsiteY11" fmla="*/ 6378877 h 6378877"/>
              <a:gd name="connsiteX12" fmla="*/ 2941265 w 5618657"/>
              <a:gd name="connsiteY12" fmla="*/ 6378877 h 6378877"/>
              <a:gd name="connsiteX13" fmla="*/ 2677389 w 5618657"/>
              <a:gd name="connsiteY13" fmla="*/ 6378877 h 6378877"/>
              <a:gd name="connsiteX14" fmla="*/ 2093129 w 5618657"/>
              <a:gd name="connsiteY14" fmla="*/ 6378877 h 6378877"/>
              <a:gd name="connsiteX15" fmla="*/ 1928462 w 5618657"/>
              <a:gd name="connsiteY15" fmla="*/ 6378877 h 6378877"/>
              <a:gd name="connsiteX16" fmla="*/ 1749875 w 5618657"/>
              <a:gd name="connsiteY16" fmla="*/ 6275846 h 6378877"/>
              <a:gd name="connsiteX17" fmla="*/ 27606 w 5618657"/>
              <a:gd name="connsiteY17" fmla="*/ 3292540 h 6378877"/>
              <a:gd name="connsiteX18" fmla="*/ 27606 w 5618657"/>
              <a:gd name="connsiteY18" fmla="*/ 3086477 h 6378877"/>
              <a:gd name="connsiteX19" fmla="*/ 1749875 w 5618657"/>
              <a:gd name="connsiteY19" fmla="*/ 103032 h 6378877"/>
              <a:gd name="connsiteX20" fmla="*/ 1928462 w 5618657"/>
              <a:gd name="connsiteY20" fmla="*/ 1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8657" h="6378877">
                <a:moveTo>
                  <a:pt x="1928462" y="1"/>
                </a:moveTo>
                <a:lnTo>
                  <a:pt x="2941265" y="1"/>
                </a:lnTo>
                <a:lnTo>
                  <a:pt x="2941265" y="1"/>
                </a:lnTo>
                <a:lnTo>
                  <a:pt x="3512272" y="1"/>
                </a:lnTo>
                <a:lnTo>
                  <a:pt x="3512272" y="1"/>
                </a:lnTo>
                <a:lnTo>
                  <a:pt x="3690119" y="1"/>
                </a:lnTo>
                <a:cubicBezTo>
                  <a:pt x="3763787" y="-46"/>
                  <a:pt x="3831877" y="39235"/>
                  <a:pt x="3868706" y="103033"/>
                </a:cubicBezTo>
                <a:lnTo>
                  <a:pt x="5591045" y="3086202"/>
                </a:lnTo>
                <a:cubicBezTo>
                  <a:pt x="5627861" y="3149957"/>
                  <a:pt x="5627861" y="3228509"/>
                  <a:pt x="5591045" y="3292265"/>
                </a:cubicBezTo>
                <a:lnTo>
                  <a:pt x="3868913" y="6275709"/>
                </a:lnTo>
                <a:cubicBezTo>
                  <a:pt x="3832103" y="6339581"/>
                  <a:pt x="3763979" y="6378946"/>
                  <a:pt x="3690258" y="6378877"/>
                </a:cubicBezTo>
                <a:lnTo>
                  <a:pt x="3512272" y="6378877"/>
                </a:lnTo>
                <a:lnTo>
                  <a:pt x="2941265" y="6378877"/>
                </a:lnTo>
                <a:lnTo>
                  <a:pt x="2677389" y="6378877"/>
                </a:lnTo>
                <a:lnTo>
                  <a:pt x="2093129" y="6378877"/>
                </a:lnTo>
                <a:lnTo>
                  <a:pt x="1928462" y="6378877"/>
                </a:lnTo>
                <a:cubicBezTo>
                  <a:pt x="1854795" y="6378946"/>
                  <a:pt x="1786706" y="6339643"/>
                  <a:pt x="1749875" y="6275846"/>
                </a:cubicBezTo>
                <a:lnTo>
                  <a:pt x="27606" y="3292540"/>
                </a:lnTo>
                <a:cubicBezTo>
                  <a:pt x="-9203" y="3228784"/>
                  <a:pt x="-9203" y="3150233"/>
                  <a:pt x="27606" y="3086477"/>
                </a:cubicBezTo>
                <a:lnTo>
                  <a:pt x="1749875" y="103032"/>
                </a:lnTo>
                <a:cubicBezTo>
                  <a:pt x="1786767" y="39298"/>
                  <a:pt x="1854817" y="39"/>
                  <a:pt x="192846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11" name="Rectangle 10">
            <a:extLst>
              <a:ext uri="{FF2B5EF4-FFF2-40B4-BE49-F238E27FC236}">
                <a16:creationId xmlns:a16="http://schemas.microsoft.com/office/drawing/2014/main" id="{EC39843A-7891-BD45-BED3-367560121394}"/>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itle 5">
            <a:extLst>
              <a:ext uri="{FF2B5EF4-FFF2-40B4-BE49-F238E27FC236}">
                <a16:creationId xmlns:a16="http://schemas.microsoft.com/office/drawing/2014/main" id="{23D23C55-4BF5-1043-B588-07745DC7ACA2}"/>
              </a:ext>
            </a:extLst>
          </p:cNvPr>
          <p:cNvSpPr>
            <a:spLocks noGrp="1"/>
          </p:cNvSpPr>
          <p:nvPr>
            <p:ph type="title" hasCustomPrompt="1"/>
          </p:nvPr>
        </p:nvSpPr>
        <p:spPr>
          <a:xfrm>
            <a:off x="342900" y="914403"/>
            <a:ext cx="5410200"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0" name="Text Placeholder 46">
            <a:extLst>
              <a:ext uri="{FF2B5EF4-FFF2-40B4-BE49-F238E27FC236}">
                <a16:creationId xmlns:a16="http://schemas.microsoft.com/office/drawing/2014/main" id="{8F35C77C-FDB4-794B-8B19-6549DC6719A0}"/>
              </a:ext>
            </a:extLst>
          </p:cNvPr>
          <p:cNvSpPr>
            <a:spLocks noGrp="1"/>
          </p:cNvSpPr>
          <p:nvPr>
            <p:ph type="body" sz="quarter" idx="15" hasCustomPrompt="1"/>
          </p:nvPr>
        </p:nvSpPr>
        <p:spPr>
          <a:xfrm>
            <a:off x="342644" y="3425696"/>
            <a:ext cx="5399117"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TextBox 12">
            <a:extLst>
              <a:ext uri="{FF2B5EF4-FFF2-40B4-BE49-F238E27FC236}">
                <a16:creationId xmlns:a16="http://schemas.microsoft.com/office/drawing/2014/main" id="{D51F322A-1F5A-C34D-945A-8A3B4D889B12}"/>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Color – Notched Frame | Hexagon Shape</a:t>
            </a:r>
          </a:p>
        </p:txBody>
      </p:sp>
      <p:sp>
        <p:nvSpPr>
          <p:cNvPr id="12" name="Picture Placeholder 11">
            <a:extLst>
              <a:ext uri="{FF2B5EF4-FFF2-40B4-BE49-F238E27FC236}">
                <a16:creationId xmlns:a16="http://schemas.microsoft.com/office/drawing/2014/main" id="{CF25FA6B-6FCF-5C48-89D9-84C5866E00D8}"/>
              </a:ext>
            </a:extLst>
          </p:cNvPr>
          <p:cNvSpPr>
            <a:spLocks noGrp="1"/>
          </p:cNvSpPr>
          <p:nvPr>
            <p:ph type="pic" sz="quarter" idx="21" hasCustomPrompt="1"/>
          </p:nvPr>
        </p:nvSpPr>
        <p:spPr>
          <a:xfrm>
            <a:off x="6307666" y="228599"/>
            <a:ext cx="5630333" cy="6417371"/>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an image</a:t>
            </a:r>
          </a:p>
        </p:txBody>
      </p:sp>
      <p:pic>
        <p:nvPicPr>
          <p:cNvPr id="15" name="Graphic 14">
            <a:extLst>
              <a:ext uri="{FF2B5EF4-FFF2-40B4-BE49-F238E27FC236}">
                <a16:creationId xmlns:a16="http://schemas.microsoft.com/office/drawing/2014/main" id="{CB19EE46-524D-1D47-87BC-8361931A701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4001" y="228600"/>
            <a:ext cx="520340" cy="487680"/>
          </a:xfrm>
          <a:prstGeom prst="rect">
            <a:avLst/>
          </a:prstGeom>
        </p:spPr>
      </p:pic>
      <p:sp>
        <p:nvSpPr>
          <p:cNvPr id="14" name="TextBox 13">
            <a:extLst>
              <a:ext uri="{FF2B5EF4-FFF2-40B4-BE49-F238E27FC236}">
                <a16:creationId xmlns:a16="http://schemas.microsoft.com/office/drawing/2014/main" id="{EAA7A540-72D3-E244-8587-64ACEF59F28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Octagon image holder.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7" name="Slide Number Placeholder 6">
            <a:extLst>
              <a:ext uri="{FF2B5EF4-FFF2-40B4-BE49-F238E27FC236}">
                <a16:creationId xmlns:a16="http://schemas.microsoft.com/office/drawing/2014/main" id="{F6F425C2-0FBB-294D-BEFF-6918448A941E}"/>
              </a:ext>
            </a:extLst>
          </p:cNvPr>
          <p:cNvSpPr>
            <a:spLocks noGrp="1"/>
          </p:cNvSpPr>
          <p:nvPr>
            <p:ph type="sldNum" sz="quarter" idx="12"/>
          </p:nvPr>
        </p:nvSpPr>
        <p:spPr>
          <a:xfrm>
            <a:off x="11313945" y="6629402"/>
            <a:ext cx="734123" cy="243652"/>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1600811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p:ext uri="{DCECCB84-F9BA-43D5-87BE-67443E8EF086}">
      <p15:sldGuideLst xmlns:p15="http://schemas.microsoft.com/office/powerpoint/2012/main">
        <p15:guide id="1" pos="432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Slide | Split | Arch Frame | Notched Shape">
    <p:bg>
      <p:bgPr>
        <a:solidFill>
          <a:schemeClr val="accent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C72D684-B19F-F44C-AAE0-CBFB1D7D4BA7}"/>
              </a:ext>
            </a:extLst>
          </p:cNvPr>
          <p:cNvSpPr/>
          <p:nvPr userDrawn="1"/>
        </p:nvSpPr>
        <p:spPr>
          <a:xfrm>
            <a:off x="228602" y="228601"/>
            <a:ext cx="5649911" cy="6387755"/>
          </a:xfrm>
          <a:custGeom>
            <a:avLst/>
            <a:gdLst>
              <a:gd name="connsiteX0" fmla="*/ 3146830 w 5649911"/>
              <a:gd name="connsiteY0" fmla="*/ 0 h 6387754"/>
              <a:gd name="connsiteX1" fmla="*/ 4385672 w 5649911"/>
              <a:gd name="connsiteY1" fmla="*/ 0 h 6387754"/>
              <a:gd name="connsiteX2" fmla="*/ 4452177 w 5649911"/>
              <a:gd name="connsiteY2" fmla="*/ 66564 h 6387754"/>
              <a:gd name="connsiteX3" fmla="*/ 5583346 w 5649911"/>
              <a:gd name="connsiteY3" fmla="*/ 1197734 h 6387754"/>
              <a:gd name="connsiteX4" fmla="*/ 5649911 w 5649911"/>
              <a:gd name="connsiteY4" fmla="*/ 1264238 h 6387754"/>
              <a:gd name="connsiteX5" fmla="*/ 5649911 w 5649911"/>
              <a:gd name="connsiteY5" fmla="*/ 5123516 h 6387754"/>
              <a:gd name="connsiteX6" fmla="*/ 5583346 w 5649911"/>
              <a:gd name="connsiteY6" fmla="*/ 5190080 h 6387754"/>
              <a:gd name="connsiteX7" fmla="*/ 4452177 w 5649911"/>
              <a:gd name="connsiteY7" fmla="*/ 6321250 h 6387754"/>
              <a:gd name="connsiteX8" fmla="*/ 4385672 w 5649911"/>
              <a:gd name="connsiteY8" fmla="*/ 6387754 h 6387754"/>
              <a:gd name="connsiteX9" fmla="*/ 3515753 w 5649911"/>
              <a:gd name="connsiteY9" fmla="*/ 6387754 h 6387754"/>
              <a:gd name="connsiteX10" fmla="*/ 3146830 w 5649911"/>
              <a:gd name="connsiteY10" fmla="*/ 6387754 h 6387754"/>
              <a:gd name="connsiteX11" fmla="*/ 2503078 w 5649911"/>
              <a:gd name="connsiteY11" fmla="*/ 6387754 h 6387754"/>
              <a:gd name="connsiteX12" fmla="*/ 2134155 w 5649911"/>
              <a:gd name="connsiteY12" fmla="*/ 6387754 h 6387754"/>
              <a:gd name="connsiteX13" fmla="*/ 1264238 w 5649911"/>
              <a:gd name="connsiteY13" fmla="*/ 6387754 h 6387754"/>
              <a:gd name="connsiteX14" fmla="*/ 1197674 w 5649911"/>
              <a:gd name="connsiteY14" fmla="*/ 6321250 h 6387754"/>
              <a:gd name="connsiteX15" fmla="*/ 66564 w 5649911"/>
              <a:gd name="connsiteY15" fmla="*/ 5190080 h 6387754"/>
              <a:gd name="connsiteX16" fmla="*/ 0 w 5649911"/>
              <a:gd name="connsiteY16" fmla="*/ 5123516 h 6387754"/>
              <a:gd name="connsiteX17" fmla="*/ 0 w 5649911"/>
              <a:gd name="connsiteY17" fmla="*/ 1264238 h 6387754"/>
              <a:gd name="connsiteX18" fmla="*/ 66564 w 5649911"/>
              <a:gd name="connsiteY18" fmla="*/ 1197734 h 6387754"/>
              <a:gd name="connsiteX19" fmla="*/ 1197674 w 5649911"/>
              <a:gd name="connsiteY19" fmla="*/ 66564 h 6387754"/>
              <a:gd name="connsiteX20" fmla="*/ 1264238 w 5649911"/>
              <a:gd name="connsiteY20" fmla="*/ 0 h 6387754"/>
              <a:gd name="connsiteX21" fmla="*/ 2134155 w 5649911"/>
              <a:gd name="connsiteY21" fmla="*/ 0 h 6387754"/>
              <a:gd name="connsiteX22" fmla="*/ 2503078 w 5649911"/>
              <a:gd name="connsiteY22" fmla="*/ 0 h 6387754"/>
              <a:gd name="connsiteX23" fmla="*/ 3146830 w 5649911"/>
              <a:gd name="connsiteY23" fmla="*/ 0 h 638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49911" h="6387754">
                <a:moveTo>
                  <a:pt x="3146830" y="0"/>
                </a:moveTo>
                <a:lnTo>
                  <a:pt x="4385672" y="0"/>
                </a:lnTo>
                <a:cubicBezTo>
                  <a:pt x="4422183" y="576"/>
                  <a:pt x="4451632" y="30053"/>
                  <a:pt x="4452177" y="66564"/>
                </a:cubicBezTo>
                <a:cubicBezTo>
                  <a:pt x="4485488" y="675132"/>
                  <a:pt x="4974838" y="1164422"/>
                  <a:pt x="5583346" y="1197734"/>
                </a:cubicBezTo>
                <a:cubicBezTo>
                  <a:pt x="5621075" y="1201136"/>
                  <a:pt x="5649911" y="1227523"/>
                  <a:pt x="5649911" y="1264238"/>
                </a:cubicBezTo>
                <a:lnTo>
                  <a:pt x="5649911" y="5123516"/>
                </a:lnTo>
                <a:cubicBezTo>
                  <a:pt x="5649366" y="5160051"/>
                  <a:pt x="5619881" y="5189535"/>
                  <a:pt x="5583346" y="5190080"/>
                </a:cubicBezTo>
                <a:cubicBezTo>
                  <a:pt x="4974838" y="5223332"/>
                  <a:pt x="4485488" y="5712682"/>
                  <a:pt x="4452177" y="6321250"/>
                </a:cubicBezTo>
                <a:cubicBezTo>
                  <a:pt x="4448773" y="6358919"/>
                  <a:pt x="4422387" y="6387754"/>
                  <a:pt x="4385672" y="6387754"/>
                </a:cubicBezTo>
                <a:lnTo>
                  <a:pt x="3515753" y="6387754"/>
                </a:lnTo>
                <a:lnTo>
                  <a:pt x="3146830" y="6387754"/>
                </a:lnTo>
                <a:lnTo>
                  <a:pt x="2503078" y="6387754"/>
                </a:lnTo>
                <a:lnTo>
                  <a:pt x="2134155" y="6387754"/>
                </a:lnTo>
                <a:lnTo>
                  <a:pt x="1264238" y="6387754"/>
                </a:lnTo>
                <a:cubicBezTo>
                  <a:pt x="1227727" y="6387210"/>
                  <a:pt x="1198250" y="6357760"/>
                  <a:pt x="1197674" y="6321250"/>
                </a:cubicBezTo>
                <a:cubicBezTo>
                  <a:pt x="1164422" y="5712682"/>
                  <a:pt x="675072" y="5223391"/>
                  <a:pt x="66564" y="5190080"/>
                </a:cubicBezTo>
                <a:cubicBezTo>
                  <a:pt x="28835" y="5186678"/>
                  <a:pt x="0" y="5160291"/>
                  <a:pt x="0" y="5123516"/>
                </a:cubicBezTo>
                <a:lnTo>
                  <a:pt x="0" y="1264238"/>
                </a:lnTo>
                <a:cubicBezTo>
                  <a:pt x="576" y="1227728"/>
                  <a:pt x="30053" y="1198278"/>
                  <a:pt x="66564" y="1197734"/>
                </a:cubicBezTo>
                <a:cubicBezTo>
                  <a:pt x="675072" y="1164422"/>
                  <a:pt x="1164422" y="675073"/>
                  <a:pt x="1197674" y="66564"/>
                </a:cubicBezTo>
                <a:cubicBezTo>
                  <a:pt x="1201316" y="28954"/>
                  <a:pt x="1227464" y="0"/>
                  <a:pt x="1264238" y="0"/>
                </a:cubicBezTo>
                <a:lnTo>
                  <a:pt x="2134155" y="0"/>
                </a:lnTo>
                <a:lnTo>
                  <a:pt x="2503078" y="0"/>
                </a:lnTo>
                <a:lnTo>
                  <a:pt x="31468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0"/>
              </a:spcBef>
            </a:pPr>
            <a:endParaRPr lang="en-US" sz="1351" b="0" i="0" dirty="0">
              <a:latin typeface="Girl Scout Text Book" panose="02020003000000000000" pitchFamily="18" charset="0"/>
            </a:endParaRPr>
          </a:p>
        </p:txBody>
      </p:sp>
      <p:sp>
        <p:nvSpPr>
          <p:cNvPr id="10" name="Rectangle 9">
            <a:extLst>
              <a:ext uri="{FF2B5EF4-FFF2-40B4-BE49-F238E27FC236}">
                <a16:creationId xmlns:a16="http://schemas.microsoft.com/office/drawing/2014/main" id="{C327D097-6CD5-1A4D-87AA-361EABD0E562}"/>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1000"/>
              </a:spcBef>
              <a:spcAft>
                <a:spcPts val="0"/>
              </a:spcAft>
              <a:buClrTx/>
              <a:buSzTx/>
              <a:buFont typeface="Arial" panose="020B0604020202020204" pitchFamily="34" charset="0"/>
              <a:buNone/>
              <a:tabLst/>
              <a:defRPr sz="1800" b="0" i="0">
                <a:solidFill>
                  <a:schemeClr val="tx1"/>
                </a:solidFill>
                <a:latin typeface="Girl Scout Display Light"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Color – Arch Frame | Notched Shape</a:t>
            </a:r>
          </a:p>
        </p:txBody>
      </p:sp>
      <p:sp>
        <p:nvSpPr>
          <p:cNvPr id="9" name="Picture Placeholder 8">
            <a:extLst>
              <a:ext uri="{FF2B5EF4-FFF2-40B4-BE49-F238E27FC236}">
                <a16:creationId xmlns:a16="http://schemas.microsoft.com/office/drawing/2014/main" id="{B64172CA-6BF5-F04F-8490-3A8A96E006D0}"/>
              </a:ext>
            </a:extLst>
          </p:cNvPr>
          <p:cNvSpPr>
            <a:spLocks noGrp="1"/>
          </p:cNvSpPr>
          <p:nvPr>
            <p:ph type="pic" sz="quarter" idx="21" hasCustomPrompt="1"/>
          </p:nvPr>
        </p:nvSpPr>
        <p:spPr>
          <a:xfrm>
            <a:off x="6359714" y="259858"/>
            <a:ext cx="5567895" cy="6357313"/>
          </a:xfrm>
          <a:custGeom>
            <a:avLst/>
            <a:gdLst>
              <a:gd name="connsiteX0" fmla="*/ 2087706 w 4175921"/>
              <a:gd name="connsiteY0" fmla="*/ 0 h 4767985"/>
              <a:gd name="connsiteX1" fmla="*/ 4175921 w 4175921"/>
              <a:gd name="connsiteY1" fmla="*/ 2084337 h 4767985"/>
              <a:gd name="connsiteX2" fmla="*/ 4175412 w 4175921"/>
              <a:gd name="connsiteY2" fmla="*/ 2084337 h 4767985"/>
              <a:gd name="connsiteX3" fmla="*/ 4175412 w 4175921"/>
              <a:gd name="connsiteY3" fmla="*/ 4641600 h 4767985"/>
              <a:gd name="connsiteX4" fmla="*/ 4049038 w 4175921"/>
              <a:gd name="connsiteY4" fmla="*/ 4767985 h 4767985"/>
              <a:gd name="connsiteX5" fmla="*/ 126883 w 4175921"/>
              <a:gd name="connsiteY5" fmla="*/ 4767985 h 4767985"/>
              <a:gd name="connsiteX6" fmla="*/ 510 w 4175921"/>
              <a:gd name="connsiteY6" fmla="*/ 4641600 h 4767985"/>
              <a:gd name="connsiteX7" fmla="*/ 0 w 4175921"/>
              <a:gd name="connsiteY7" fmla="*/ 2084337 h 4767985"/>
              <a:gd name="connsiteX8" fmla="*/ 2087706 w 4175921"/>
              <a:gd name="connsiteY8" fmla="*/ 0 h 47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21" h="4767985">
                <a:moveTo>
                  <a:pt x="2087706" y="0"/>
                </a:moveTo>
                <a:cubicBezTo>
                  <a:pt x="3240862" y="0"/>
                  <a:pt x="4175921" y="933110"/>
                  <a:pt x="4175921" y="2084337"/>
                </a:cubicBezTo>
                <a:lnTo>
                  <a:pt x="4175412" y="2084337"/>
                </a:lnTo>
                <a:lnTo>
                  <a:pt x="4175412" y="4641600"/>
                </a:lnTo>
                <a:cubicBezTo>
                  <a:pt x="4175412" y="4711417"/>
                  <a:pt x="4118850" y="4767985"/>
                  <a:pt x="4049038" y="4767985"/>
                </a:cubicBezTo>
                <a:lnTo>
                  <a:pt x="126883" y="4767985"/>
                </a:lnTo>
                <a:cubicBezTo>
                  <a:pt x="57072" y="4767985"/>
                  <a:pt x="510" y="4711417"/>
                  <a:pt x="510" y="4641600"/>
                </a:cubicBezTo>
                <a:lnTo>
                  <a:pt x="0" y="2084337"/>
                </a:lnTo>
                <a:cubicBezTo>
                  <a:pt x="0" y="933110"/>
                  <a:pt x="934550" y="0"/>
                  <a:pt x="20877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B5D10454-51D2-C94D-B58C-F9165E2450F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4001" y="228600"/>
            <a:ext cx="520340" cy="487680"/>
          </a:xfrm>
          <a:prstGeom prst="rect">
            <a:avLst/>
          </a:prstGeom>
        </p:spPr>
      </p:pic>
      <p:sp>
        <p:nvSpPr>
          <p:cNvPr id="16" name="TextBox 15">
            <a:extLst>
              <a:ext uri="{FF2B5EF4-FFF2-40B4-BE49-F238E27FC236}">
                <a16:creationId xmlns:a16="http://schemas.microsoft.com/office/drawing/2014/main" id="{96D8E0B5-959D-B54C-9FF8-7EB9CEE16966}"/>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Octagon image holder.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7" name="Slide Number Placeholder 6">
            <a:extLst>
              <a:ext uri="{FF2B5EF4-FFF2-40B4-BE49-F238E27FC236}">
                <a16:creationId xmlns:a16="http://schemas.microsoft.com/office/drawing/2014/main" id="{BC79F998-204C-6145-B22A-E6501D835063}"/>
              </a:ext>
            </a:extLst>
          </p:cNvPr>
          <p:cNvSpPr>
            <a:spLocks noGrp="1"/>
          </p:cNvSpPr>
          <p:nvPr>
            <p:ph type="sldNum" sz="quarter" idx="12"/>
          </p:nvPr>
        </p:nvSpPr>
        <p:spPr>
          <a:xfrm>
            <a:off x="11313945" y="6629402"/>
            <a:ext cx="734123" cy="243652"/>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3705017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Slide | Split | Barrel Frame | Oval Shape">
    <p:bg>
      <p:bgPr>
        <a:solidFill>
          <a:schemeClr val="accent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A05FD01-062B-B94A-9E93-7628F59DF438}"/>
              </a:ext>
            </a:extLst>
          </p:cNvPr>
          <p:cNvSpPr/>
          <p:nvPr userDrawn="1"/>
        </p:nvSpPr>
        <p:spPr>
          <a:xfrm>
            <a:off x="261361" y="228600"/>
            <a:ext cx="5638800" cy="6400800"/>
          </a:xfrm>
          <a:custGeom>
            <a:avLst/>
            <a:gdLst>
              <a:gd name="connsiteX0" fmla="*/ 5329047 w 5329047"/>
              <a:gd name="connsiteY0" fmla="*/ 3397250 h 6794500"/>
              <a:gd name="connsiteX1" fmla="*/ 2664524 w 5329047"/>
              <a:gd name="connsiteY1" fmla="*/ 6794500 h 6794500"/>
              <a:gd name="connsiteX2" fmla="*/ 0 w 5329047"/>
              <a:gd name="connsiteY2" fmla="*/ 3397250 h 6794500"/>
              <a:gd name="connsiteX3" fmla="*/ 2664524 w 5329047"/>
              <a:gd name="connsiteY3" fmla="*/ 0 h 6794500"/>
              <a:gd name="connsiteX4" fmla="*/ 5329047 w 5329047"/>
              <a:gd name="connsiteY4" fmla="*/ 3397250 h 679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047" h="6794500">
                <a:moveTo>
                  <a:pt x="5329047" y="3397250"/>
                </a:moveTo>
                <a:cubicBezTo>
                  <a:pt x="5329047" y="5273500"/>
                  <a:pt x="4136099" y="6794500"/>
                  <a:pt x="2664524" y="6794500"/>
                </a:cubicBezTo>
                <a:cubicBezTo>
                  <a:pt x="1192948" y="6794500"/>
                  <a:pt x="0" y="5273500"/>
                  <a:pt x="0" y="3397250"/>
                </a:cubicBezTo>
                <a:cubicBezTo>
                  <a:pt x="0" y="1521001"/>
                  <a:pt x="1192948" y="0"/>
                  <a:pt x="2664524" y="0"/>
                </a:cubicBezTo>
                <a:cubicBezTo>
                  <a:pt x="4136099" y="0"/>
                  <a:pt x="5329047" y="1521001"/>
                  <a:pt x="5329047" y="3397250"/>
                </a:cubicBezTo>
                <a:close/>
              </a:path>
            </a:pathLst>
          </a:custGeom>
          <a:solidFill>
            <a:schemeClr val="accent2"/>
          </a:solidFill>
          <a:ln w="6350" cap="flat">
            <a:noFill/>
            <a:prstDash val="solid"/>
            <a:miter/>
          </a:ln>
        </p:spPr>
        <p:txBody>
          <a:bodyPr rtlCol="0" anchor="ctr"/>
          <a:lstStyle/>
          <a:p>
            <a:endParaRPr lang="en-US" sz="1351" b="0" i="0" dirty="0">
              <a:latin typeface="Girl Scout Display Light" panose="02020003000000000000" pitchFamily="18" charset="0"/>
            </a:endParaRPr>
          </a:p>
        </p:txBody>
      </p:sp>
      <p:sp>
        <p:nvSpPr>
          <p:cNvPr id="14" name="Rectangle 13">
            <a:extLst>
              <a:ext uri="{FF2B5EF4-FFF2-40B4-BE49-F238E27FC236}">
                <a16:creationId xmlns:a16="http://schemas.microsoft.com/office/drawing/2014/main" id="{315D8765-CF52-A643-B91F-AFCB3CCBAD31}"/>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1" name="Title 5">
            <a:extLst>
              <a:ext uri="{FF2B5EF4-FFF2-40B4-BE49-F238E27FC236}">
                <a16:creationId xmlns:a16="http://schemas.microsoft.com/office/drawing/2014/main" id="{4ADD1A52-BFA5-4641-AD7C-76584BE8D9C9}"/>
              </a:ext>
            </a:extLst>
          </p:cNvPr>
          <p:cNvSpPr>
            <a:spLocks noGrp="1"/>
          </p:cNvSpPr>
          <p:nvPr>
            <p:ph type="title" hasCustomPrompt="1"/>
          </p:nvPr>
        </p:nvSpPr>
        <p:spPr>
          <a:xfrm>
            <a:off x="449158" y="914403"/>
            <a:ext cx="5174541"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2" name="Text Placeholder 46">
            <a:extLst>
              <a:ext uri="{FF2B5EF4-FFF2-40B4-BE49-F238E27FC236}">
                <a16:creationId xmlns:a16="http://schemas.microsoft.com/office/drawing/2014/main" id="{049B9317-FCA7-B24E-8E1A-ED8ADCF743F9}"/>
              </a:ext>
            </a:extLst>
          </p:cNvPr>
          <p:cNvSpPr>
            <a:spLocks noGrp="1"/>
          </p:cNvSpPr>
          <p:nvPr>
            <p:ph type="body" sz="quarter" idx="15" hasCustomPrompt="1"/>
          </p:nvPr>
        </p:nvSpPr>
        <p:spPr>
          <a:xfrm>
            <a:off x="449158" y="3425696"/>
            <a:ext cx="5174541"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9" name="TextBox 8">
            <a:extLst>
              <a:ext uri="{FF2B5EF4-FFF2-40B4-BE49-F238E27FC236}">
                <a16:creationId xmlns:a16="http://schemas.microsoft.com/office/drawing/2014/main" id="{AA66BDD9-DB9E-A747-B6A6-B30F9316B1C9}"/>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Color – Barrel Frame | Oval Shape</a:t>
            </a:r>
          </a:p>
        </p:txBody>
      </p:sp>
      <p:sp>
        <p:nvSpPr>
          <p:cNvPr id="13" name="Picture Placeholder 12">
            <a:extLst>
              <a:ext uri="{FF2B5EF4-FFF2-40B4-BE49-F238E27FC236}">
                <a16:creationId xmlns:a16="http://schemas.microsoft.com/office/drawing/2014/main" id="{8ABF5299-F6DB-D14E-B0A4-0912E6238212}"/>
              </a:ext>
            </a:extLst>
          </p:cNvPr>
          <p:cNvSpPr>
            <a:spLocks noGrp="1"/>
          </p:cNvSpPr>
          <p:nvPr>
            <p:ph type="pic" sz="quarter" idx="21" hasCustomPrompt="1"/>
          </p:nvPr>
        </p:nvSpPr>
        <p:spPr>
          <a:xfrm>
            <a:off x="6307667" y="260335"/>
            <a:ext cx="5630333" cy="6375367"/>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pic>
        <p:nvPicPr>
          <p:cNvPr id="15" name="Graphic 14">
            <a:extLst>
              <a:ext uri="{FF2B5EF4-FFF2-40B4-BE49-F238E27FC236}">
                <a16:creationId xmlns:a16="http://schemas.microsoft.com/office/drawing/2014/main" id="{3B484C02-AB50-304A-BF23-0938990C574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4001" y="228600"/>
            <a:ext cx="520340" cy="487680"/>
          </a:xfrm>
          <a:prstGeom prst="rect">
            <a:avLst/>
          </a:prstGeom>
        </p:spPr>
      </p:pic>
      <p:sp>
        <p:nvSpPr>
          <p:cNvPr id="18" name="TextBox 17">
            <a:extLst>
              <a:ext uri="{FF2B5EF4-FFF2-40B4-BE49-F238E27FC236}">
                <a16:creationId xmlns:a16="http://schemas.microsoft.com/office/drawing/2014/main" id="{2AE38B11-F408-F645-9333-FD135940916E}"/>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Octagon image holder.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7" name="Slide Number Placeholder 6">
            <a:extLst>
              <a:ext uri="{FF2B5EF4-FFF2-40B4-BE49-F238E27FC236}">
                <a16:creationId xmlns:a16="http://schemas.microsoft.com/office/drawing/2014/main" id="{8FEAA3B9-E54B-3045-A3C9-415E0C537292}"/>
              </a:ext>
            </a:extLst>
          </p:cNvPr>
          <p:cNvSpPr>
            <a:spLocks noGrp="1"/>
          </p:cNvSpPr>
          <p:nvPr>
            <p:ph type="sldNum" sz="quarter" idx="12"/>
          </p:nvPr>
        </p:nvSpPr>
        <p:spPr>
          <a:xfrm>
            <a:off x="11313945" y="6629402"/>
            <a:ext cx="734123" cy="243652"/>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172197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Slide | Split | Oval Frame | Diamond Shape">
    <p:bg>
      <p:bgPr>
        <a:solidFill>
          <a:schemeClr val="accent1"/>
        </a:solidFill>
        <a:effectLst/>
      </p:bgPr>
    </p:bg>
    <p:spTree>
      <p:nvGrpSpPr>
        <p:cNvPr id="1" name=""/>
        <p:cNvGrpSpPr/>
        <p:nvPr/>
      </p:nvGrpSpPr>
      <p:grpSpPr>
        <a:xfrm>
          <a:off x="0" y="0"/>
          <a:ext cx="0" cy="0"/>
          <a:chOff x="0" y="0"/>
          <a:chExt cx="0" cy="0"/>
        </a:xfrm>
      </p:grpSpPr>
      <p:sp>
        <p:nvSpPr>
          <p:cNvPr id="17" name="Graphic 2">
            <a:extLst>
              <a:ext uri="{FF2B5EF4-FFF2-40B4-BE49-F238E27FC236}">
                <a16:creationId xmlns:a16="http://schemas.microsoft.com/office/drawing/2014/main" id="{61ABCC6B-4498-EE41-BCA9-3ECE8231B5E5}"/>
              </a:ext>
            </a:extLst>
          </p:cNvPr>
          <p:cNvSpPr/>
          <p:nvPr userDrawn="1"/>
        </p:nvSpPr>
        <p:spPr>
          <a:xfrm>
            <a:off x="261852" y="228602"/>
            <a:ext cx="5638800" cy="6400801"/>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2"/>
          </a:solidFill>
          <a:ln w="6350" cap="flat">
            <a:noFill/>
            <a:prstDash val="solid"/>
            <a:miter/>
          </a:ln>
        </p:spPr>
        <p:txBody>
          <a:bodyPr rtlCol="0" anchor="ctr"/>
          <a:lstStyle/>
          <a:p>
            <a:endParaRPr lang="en-US" sz="1351" b="0" i="0" dirty="0">
              <a:latin typeface="Girl Scout Display Light" panose="02020003000000000000" pitchFamily="18" charset="0"/>
            </a:endParaRPr>
          </a:p>
        </p:txBody>
      </p:sp>
      <p:sp>
        <p:nvSpPr>
          <p:cNvPr id="12" name="Rectangle 11">
            <a:extLst>
              <a:ext uri="{FF2B5EF4-FFF2-40B4-BE49-F238E27FC236}">
                <a16:creationId xmlns:a16="http://schemas.microsoft.com/office/drawing/2014/main" id="{3A34249B-74F3-564F-8C86-9AE6E4910185}"/>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0" name="Title 5">
            <a:extLst>
              <a:ext uri="{FF2B5EF4-FFF2-40B4-BE49-F238E27FC236}">
                <a16:creationId xmlns:a16="http://schemas.microsoft.com/office/drawing/2014/main" id="{8F890E31-72F7-C146-922B-1B50B3F916B6}"/>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5A6C217-DBD3-4545-8FF1-77B3B94DED89}"/>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p>
          <a:p>
            <a:pPr lvl="0"/>
            <a:r>
              <a:rPr lang="en-US" dirty="0" err="1"/>
              <a:t>quis</a:t>
            </a:r>
            <a:r>
              <a:rPr lang="en-US" dirty="0"/>
              <a:t> nostrum </a:t>
            </a:r>
            <a:r>
              <a:rPr lang="en-US" dirty="0" err="1"/>
              <a:t>exercitationem</a:t>
            </a:r>
            <a:r>
              <a:rPr lang="en-US" dirty="0"/>
              <a:t> </a:t>
            </a:r>
            <a:r>
              <a:rPr lang="en-US" dirty="0" err="1"/>
              <a:t>ulla</a:t>
            </a:r>
            <a:endParaRPr lang="en-US" dirty="0"/>
          </a:p>
          <a:p>
            <a:pPr lvl="0"/>
            <a:r>
              <a:rPr lang="en-US" dirty="0"/>
              <a:t> corporis </a:t>
            </a:r>
            <a:r>
              <a:rPr lang="en-US" dirty="0" err="1"/>
              <a:t>suscipit</a:t>
            </a:r>
            <a:r>
              <a:rPr lang="en-US" dirty="0"/>
              <a:t> </a:t>
            </a:r>
            <a:r>
              <a:rPr lang="en-US" dirty="0" err="1"/>
              <a:t>laboriosam</a:t>
            </a:r>
            <a:r>
              <a:rPr lang="en-US" dirty="0"/>
              <a:t>, nisi</a:t>
            </a:r>
          </a:p>
          <a:p>
            <a:pPr lvl="0"/>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59147B5B-177E-2546-ADEF-E2D6B582BA96}"/>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Color – Oval Frame | Diamond Shape</a:t>
            </a:r>
          </a:p>
        </p:txBody>
      </p:sp>
      <p:sp>
        <p:nvSpPr>
          <p:cNvPr id="9" name="Footer Placeholder 4">
            <a:extLst>
              <a:ext uri="{FF2B5EF4-FFF2-40B4-BE49-F238E27FC236}">
                <a16:creationId xmlns:a16="http://schemas.microsoft.com/office/drawing/2014/main" id="{C4C8AFB6-B340-1847-B994-53F57930292A}"/>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1" name="Picture Placeholder 10">
            <a:extLst>
              <a:ext uri="{FF2B5EF4-FFF2-40B4-BE49-F238E27FC236}">
                <a16:creationId xmlns:a16="http://schemas.microsoft.com/office/drawing/2014/main" id="{6F5750A5-7B42-D647-ABAE-A62E75D49786}"/>
              </a:ext>
            </a:extLst>
          </p:cNvPr>
          <p:cNvSpPr>
            <a:spLocks noGrp="1"/>
          </p:cNvSpPr>
          <p:nvPr>
            <p:ph type="pic" sz="quarter" idx="21" hasCustomPrompt="1"/>
          </p:nvPr>
        </p:nvSpPr>
        <p:spPr>
          <a:xfrm>
            <a:off x="6307667" y="228599"/>
            <a:ext cx="5630332" cy="6399967"/>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3" name="Graphic 12">
            <a:extLst>
              <a:ext uri="{FF2B5EF4-FFF2-40B4-BE49-F238E27FC236}">
                <a16:creationId xmlns:a16="http://schemas.microsoft.com/office/drawing/2014/main" id="{1B6CBCCD-1C8A-794F-99D7-2C3D9E94575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4001" y="228600"/>
            <a:ext cx="520340" cy="487680"/>
          </a:xfrm>
          <a:prstGeom prst="rect">
            <a:avLst/>
          </a:prstGeom>
        </p:spPr>
      </p:pic>
      <p:sp>
        <p:nvSpPr>
          <p:cNvPr id="16" name="TextBox 15">
            <a:extLst>
              <a:ext uri="{FF2B5EF4-FFF2-40B4-BE49-F238E27FC236}">
                <a16:creationId xmlns:a16="http://schemas.microsoft.com/office/drawing/2014/main" id="{E23916BA-1A19-C64B-A9FD-4B268468C3CF}"/>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Octagon image holder.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8" name="Slide Number Placeholder 6">
            <a:extLst>
              <a:ext uri="{FF2B5EF4-FFF2-40B4-BE49-F238E27FC236}">
                <a16:creationId xmlns:a16="http://schemas.microsoft.com/office/drawing/2014/main" id="{A0BAC50F-C4FC-FE4D-8452-278418956AB2}"/>
              </a:ext>
            </a:extLst>
          </p:cNvPr>
          <p:cNvSpPr>
            <a:spLocks noGrp="1"/>
          </p:cNvSpPr>
          <p:nvPr>
            <p:ph type="sldNum" sz="quarter" idx="12"/>
          </p:nvPr>
        </p:nvSpPr>
        <p:spPr>
          <a:xfrm>
            <a:off x="11313945" y="6629402"/>
            <a:ext cx="734123" cy="243652"/>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1689417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Slide | Split | Diamond Frame | Arch Shape">
    <p:bg>
      <p:bgPr>
        <a:solidFill>
          <a:schemeClr val="accent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581FE966-12E8-0044-A58B-8B3599648FA3}"/>
              </a:ext>
            </a:extLst>
          </p:cNvPr>
          <p:cNvSpPr/>
          <p:nvPr userDrawn="1"/>
        </p:nvSpPr>
        <p:spPr>
          <a:xfrm>
            <a:off x="217027" y="228600"/>
            <a:ext cx="5680913" cy="6404704"/>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11" name="Rectangle 10">
            <a:extLst>
              <a:ext uri="{FF2B5EF4-FFF2-40B4-BE49-F238E27FC236}">
                <a16:creationId xmlns:a16="http://schemas.microsoft.com/office/drawing/2014/main" id="{DA6C20AA-D590-AB4E-8776-97EB3D756A13}"/>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Title 5">
            <a:extLst>
              <a:ext uri="{FF2B5EF4-FFF2-40B4-BE49-F238E27FC236}">
                <a16:creationId xmlns:a16="http://schemas.microsoft.com/office/drawing/2014/main" id="{54B2D4F6-5193-794F-B565-EED8597E7259}"/>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7" name="Text Placeholder 46">
            <a:extLst>
              <a:ext uri="{FF2B5EF4-FFF2-40B4-BE49-F238E27FC236}">
                <a16:creationId xmlns:a16="http://schemas.microsoft.com/office/drawing/2014/main" id="{3BB062A0-D5C8-3440-8485-8600F99AFA83}"/>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TextBox 17">
            <a:extLst>
              <a:ext uri="{FF2B5EF4-FFF2-40B4-BE49-F238E27FC236}">
                <a16:creationId xmlns:a16="http://schemas.microsoft.com/office/drawing/2014/main" id="{97210914-4834-C241-A9F9-E6229D18FE67}"/>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Color – Diamond Frame | Arch Shape</a:t>
            </a:r>
          </a:p>
        </p:txBody>
      </p:sp>
      <p:sp>
        <p:nvSpPr>
          <p:cNvPr id="9" name="Footer Placeholder 4">
            <a:extLst>
              <a:ext uri="{FF2B5EF4-FFF2-40B4-BE49-F238E27FC236}">
                <a16:creationId xmlns:a16="http://schemas.microsoft.com/office/drawing/2014/main" id="{68841837-809E-F744-8DCA-066C75FB7C51}"/>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0" name="Picture Placeholder 9">
            <a:extLst>
              <a:ext uri="{FF2B5EF4-FFF2-40B4-BE49-F238E27FC236}">
                <a16:creationId xmlns:a16="http://schemas.microsoft.com/office/drawing/2014/main" id="{753F18C1-69BA-F745-B85B-87F70679E2D9}"/>
              </a:ext>
            </a:extLst>
          </p:cNvPr>
          <p:cNvSpPr>
            <a:spLocks noGrp="1"/>
          </p:cNvSpPr>
          <p:nvPr>
            <p:ph type="pic" sz="quarter" idx="21" hasCustomPrompt="1"/>
          </p:nvPr>
        </p:nvSpPr>
        <p:spPr>
          <a:xfrm>
            <a:off x="6323577" y="241639"/>
            <a:ext cx="5606872" cy="6454739"/>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2" name="Graphic 11">
            <a:extLst>
              <a:ext uri="{FF2B5EF4-FFF2-40B4-BE49-F238E27FC236}">
                <a16:creationId xmlns:a16="http://schemas.microsoft.com/office/drawing/2014/main" id="{046681D1-E56E-2E4E-A2B4-4E21755B4B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4001" y="228600"/>
            <a:ext cx="520340" cy="487680"/>
          </a:xfrm>
          <a:prstGeom prst="rect">
            <a:avLst/>
          </a:prstGeom>
        </p:spPr>
      </p:pic>
      <p:sp>
        <p:nvSpPr>
          <p:cNvPr id="16" name="TextBox 15">
            <a:extLst>
              <a:ext uri="{FF2B5EF4-FFF2-40B4-BE49-F238E27FC236}">
                <a16:creationId xmlns:a16="http://schemas.microsoft.com/office/drawing/2014/main" id="{DA7FFDCF-19F9-854C-83E6-8F4035939D1D}"/>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Octagon image holder.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4" name="Slide Number Placeholder 6">
            <a:extLst>
              <a:ext uri="{FF2B5EF4-FFF2-40B4-BE49-F238E27FC236}">
                <a16:creationId xmlns:a16="http://schemas.microsoft.com/office/drawing/2014/main" id="{31247CA8-9CE7-B444-B844-8386406AF56F}"/>
              </a:ext>
            </a:extLst>
          </p:cNvPr>
          <p:cNvSpPr>
            <a:spLocks noGrp="1"/>
          </p:cNvSpPr>
          <p:nvPr>
            <p:ph type="sldNum" sz="quarter" idx="12"/>
          </p:nvPr>
        </p:nvSpPr>
        <p:spPr>
          <a:xfrm>
            <a:off x="11313945" y="6629402"/>
            <a:ext cx="734123" cy="243652"/>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3691598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Slide | Split | No Image-1">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6329599" y="914403"/>
            <a:ext cx="5650375" cy="2501151"/>
          </a:xfrm>
        </p:spPr>
        <p:txBody>
          <a:bodyPr lIns="182880" rIns="182880" anchor="b"/>
          <a:lstStyle>
            <a:lvl1pPr algn="ctr">
              <a:defRPr sz="3200" b="0" i="0">
                <a:solidFill>
                  <a:schemeClr val="bg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6329599"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bg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392" y="558803"/>
            <a:ext cx="5740400" cy="5740400"/>
          </a:xfrm>
          <a:prstGeom prst="rect">
            <a:avLst/>
          </a:prstGeom>
        </p:spPr>
      </p:pic>
      <p:sp>
        <p:nvSpPr>
          <p:cNvPr id="11" name="TextBox 10">
            <a:extLst>
              <a:ext uri="{FF2B5EF4-FFF2-40B4-BE49-F238E27FC236}">
                <a16:creationId xmlns:a16="http://schemas.microsoft.com/office/drawing/2014/main" id="{9819BFDC-657D-704F-8C67-16A4A8EAA69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White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Slide Number Placeholder 6">
            <a:extLst>
              <a:ext uri="{FF2B5EF4-FFF2-40B4-BE49-F238E27FC236}">
                <a16:creationId xmlns:a16="http://schemas.microsoft.com/office/drawing/2014/main" id="{137B0AC9-7799-0249-9EC6-F6A0CC676F30}"/>
              </a:ext>
            </a:extLst>
          </p:cNvPr>
          <p:cNvSpPr>
            <a:spLocks noGrp="1"/>
          </p:cNvSpPr>
          <p:nvPr>
            <p:ph type="sldNum" sz="quarter" idx="12"/>
          </p:nvPr>
        </p:nvSpPr>
        <p:spPr>
          <a:xfrm>
            <a:off x="11313945" y="6629402"/>
            <a:ext cx="734123" cy="243652"/>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278430112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Slide | Split | No Image-2">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96C533D-B056-9943-9B61-5229B9C376C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a:t>
            </a:r>
          </a:p>
        </p:txBody>
      </p:sp>
      <p:sp>
        <p:nvSpPr>
          <p:cNvPr id="13" name="TextBox 12">
            <a:extLst>
              <a:ext uri="{FF2B5EF4-FFF2-40B4-BE49-F238E27FC236}">
                <a16:creationId xmlns:a16="http://schemas.microsoft.com/office/drawing/2014/main" id="{2DF5CA24-77DA-F54D-AF32-CE36CC327E36}"/>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20" name="Title 5">
            <a:extLst>
              <a:ext uri="{FF2B5EF4-FFF2-40B4-BE49-F238E27FC236}">
                <a16:creationId xmlns:a16="http://schemas.microsoft.com/office/drawing/2014/main" id="{74EB29DF-50B1-E847-ADC7-087E9B049A1A}"/>
              </a:ext>
            </a:extLst>
          </p:cNvPr>
          <p:cNvSpPr>
            <a:spLocks noGrp="1"/>
          </p:cNvSpPr>
          <p:nvPr>
            <p:ph type="title" hasCustomPrompt="1"/>
          </p:nvPr>
        </p:nvSpPr>
        <p:spPr>
          <a:xfrm>
            <a:off x="6329599"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21" name="Text Placeholder 46">
            <a:extLst>
              <a:ext uri="{FF2B5EF4-FFF2-40B4-BE49-F238E27FC236}">
                <a16:creationId xmlns:a16="http://schemas.microsoft.com/office/drawing/2014/main" id="{B62CEA7B-898B-8D49-8739-C201D8825E2D}"/>
              </a:ext>
            </a:extLst>
          </p:cNvPr>
          <p:cNvSpPr>
            <a:spLocks noGrp="1"/>
          </p:cNvSpPr>
          <p:nvPr>
            <p:ph type="body" sz="quarter" idx="15" hasCustomPrompt="1"/>
          </p:nvPr>
        </p:nvSpPr>
        <p:spPr>
          <a:xfrm>
            <a:off x="6329599"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pic>
        <p:nvPicPr>
          <p:cNvPr id="22" name="Graphic 21">
            <a:extLst>
              <a:ext uri="{FF2B5EF4-FFF2-40B4-BE49-F238E27FC236}">
                <a16:creationId xmlns:a16="http://schemas.microsoft.com/office/drawing/2014/main" id="{790B4789-D6BE-B54F-9D94-E90AB494E4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392" y="558803"/>
            <a:ext cx="5740400" cy="5740400"/>
          </a:xfrm>
          <a:prstGeom prst="rect">
            <a:avLst/>
          </a:prstGeom>
        </p:spPr>
      </p:pic>
      <p:sp>
        <p:nvSpPr>
          <p:cNvPr id="23" name="Slide Number Placeholder 6">
            <a:extLst>
              <a:ext uri="{FF2B5EF4-FFF2-40B4-BE49-F238E27FC236}">
                <a16:creationId xmlns:a16="http://schemas.microsoft.com/office/drawing/2014/main" id="{85549321-63D6-1743-81E1-A092CB636C0F}"/>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51315809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Slide | Split | No Image-3">
    <p:bg>
      <p:bgPr>
        <a:solidFill>
          <a:schemeClr val="accent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a:t>
            </a:r>
          </a:p>
        </p:txBody>
      </p:sp>
      <p:sp>
        <p:nvSpPr>
          <p:cNvPr id="13" name="TextBox 12">
            <a:extLst>
              <a:ext uri="{FF2B5EF4-FFF2-40B4-BE49-F238E27FC236}">
                <a16:creationId xmlns:a16="http://schemas.microsoft.com/office/drawing/2014/main" id="{C148DDCE-63DE-2043-853C-74FE453E496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9" name="Rectangle 18">
            <a:extLst>
              <a:ext uri="{FF2B5EF4-FFF2-40B4-BE49-F238E27FC236}">
                <a16:creationId xmlns:a16="http://schemas.microsoft.com/office/drawing/2014/main" id="{AC1EC924-9417-9248-84A2-9CFFD435F07D}"/>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solidFill>
                <a:schemeClr val="bg1"/>
              </a:solidFill>
              <a:latin typeface="Girl Scout Display Light" panose="02020003000000000000" pitchFamily="18" charset="0"/>
            </a:endParaRPr>
          </a:p>
        </p:txBody>
      </p:sp>
      <p:sp>
        <p:nvSpPr>
          <p:cNvPr id="20" name="Title 5">
            <a:extLst>
              <a:ext uri="{FF2B5EF4-FFF2-40B4-BE49-F238E27FC236}">
                <a16:creationId xmlns:a16="http://schemas.microsoft.com/office/drawing/2014/main" id="{8EF31D30-8A12-EC40-A2E6-7C00BBE04B50}"/>
              </a:ext>
            </a:extLst>
          </p:cNvPr>
          <p:cNvSpPr>
            <a:spLocks noGrp="1"/>
          </p:cNvSpPr>
          <p:nvPr>
            <p:ph type="title" hasCustomPrompt="1"/>
          </p:nvPr>
        </p:nvSpPr>
        <p:spPr>
          <a:xfrm>
            <a:off x="6329599" y="914403"/>
            <a:ext cx="5650375" cy="2501151"/>
          </a:xfrm>
        </p:spPr>
        <p:txBody>
          <a:bodyPr lIns="182880" rIns="182880" anchor="b"/>
          <a:lstStyle>
            <a:lvl1pPr algn="ctr">
              <a:defRPr sz="3200" b="0" i="0">
                <a:solidFill>
                  <a:schemeClr val="bg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21" name="Text Placeholder 46">
            <a:extLst>
              <a:ext uri="{FF2B5EF4-FFF2-40B4-BE49-F238E27FC236}">
                <a16:creationId xmlns:a16="http://schemas.microsoft.com/office/drawing/2014/main" id="{86D00DB2-40E9-804A-93BD-670AF4A32AB9}"/>
              </a:ext>
            </a:extLst>
          </p:cNvPr>
          <p:cNvSpPr>
            <a:spLocks noGrp="1"/>
          </p:cNvSpPr>
          <p:nvPr>
            <p:ph type="body" sz="quarter" idx="15" hasCustomPrompt="1"/>
          </p:nvPr>
        </p:nvSpPr>
        <p:spPr>
          <a:xfrm>
            <a:off x="6329599"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bg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pic>
        <p:nvPicPr>
          <p:cNvPr id="22" name="Graphic 21">
            <a:extLst>
              <a:ext uri="{FF2B5EF4-FFF2-40B4-BE49-F238E27FC236}">
                <a16:creationId xmlns:a16="http://schemas.microsoft.com/office/drawing/2014/main" id="{ED38DC35-E0AD-C54D-9139-4A7376B7716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392" y="558803"/>
            <a:ext cx="5740400" cy="5740400"/>
          </a:xfrm>
          <a:prstGeom prst="rect">
            <a:avLst/>
          </a:prstGeom>
        </p:spPr>
      </p:pic>
      <p:sp>
        <p:nvSpPr>
          <p:cNvPr id="23" name="Slide Number Placeholder 6">
            <a:extLst>
              <a:ext uri="{FF2B5EF4-FFF2-40B4-BE49-F238E27FC236}">
                <a16:creationId xmlns:a16="http://schemas.microsoft.com/office/drawing/2014/main" id="{5FF089BB-7E6B-2540-873F-708EE30D21C3}"/>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160371699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lide | Split | No Image-4">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A54417-204B-E34B-8D72-9DA22EB2640F}"/>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a:t>
            </a:r>
          </a:p>
        </p:txBody>
      </p:sp>
      <p:sp>
        <p:nvSpPr>
          <p:cNvPr id="13" name="TextBox 12">
            <a:extLst>
              <a:ext uri="{FF2B5EF4-FFF2-40B4-BE49-F238E27FC236}">
                <a16:creationId xmlns:a16="http://schemas.microsoft.com/office/drawing/2014/main" id="{A9969DA0-DD15-D14B-B496-A81011360B0F}"/>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20" name="Title 5">
            <a:extLst>
              <a:ext uri="{FF2B5EF4-FFF2-40B4-BE49-F238E27FC236}">
                <a16:creationId xmlns:a16="http://schemas.microsoft.com/office/drawing/2014/main" id="{17CE79B8-193C-2B41-90D1-1C6D30FDA9DB}"/>
              </a:ext>
            </a:extLst>
          </p:cNvPr>
          <p:cNvSpPr>
            <a:spLocks noGrp="1"/>
          </p:cNvSpPr>
          <p:nvPr>
            <p:ph type="title" hasCustomPrompt="1"/>
          </p:nvPr>
        </p:nvSpPr>
        <p:spPr>
          <a:xfrm>
            <a:off x="6329599"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21" name="Text Placeholder 46">
            <a:extLst>
              <a:ext uri="{FF2B5EF4-FFF2-40B4-BE49-F238E27FC236}">
                <a16:creationId xmlns:a16="http://schemas.microsoft.com/office/drawing/2014/main" id="{C0CFDCD8-0D02-464C-996D-4532890E0428}"/>
              </a:ext>
            </a:extLst>
          </p:cNvPr>
          <p:cNvSpPr>
            <a:spLocks noGrp="1"/>
          </p:cNvSpPr>
          <p:nvPr>
            <p:ph type="body" sz="quarter" idx="15" hasCustomPrompt="1"/>
          </p:nvPr>
        </p:nvSpPr>
        <p:spPr>
          <a:xfrm>
            <a:off x="6329599"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pic>
        <p:nvPicPr>
          <p:cNvPr id="22" name="Graphic 21">
            <a:extLst>
              <a:ext uri="{FF2B5EF4-FFF2-40B4-BE49-F238E27FC236}">
                <a16:creationId xmlns:a16="http://schemas.microsoft.com/office/drawing/2014/main" id="{C0920513-E98C-8F47-A906-46D8311874D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392" y="558803"/>
            <a:ext cx="5740400" cy="5740400"/>
          </a:xfrm>
          <a:prstGeom prst="rect">
            <a:avLst/>
          </a:prstGeom>
        </p:spPr>
      </p:pic>
      <p:sp>
        <p:nvSpPr>
          <p:cNvPr id="23" name="Slide Number Placeholder 6">
            <a:extLst>
              <a:ext uri="{FF2B5EF4-FFF2-40B4-BE49-F238E27FC236}">
                <a16:creationId xmlns:a16="http://schemas.microsoft.com/office/drawing/2014/main" id="{62C3243D-BB49-AD4B-B390-3420050A4E0E}"/>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62193755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Slide | Split | No Image-5">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ADD16C-DF8F-9947-80DC-84F383381271}"/>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a:t>
            </a:r>
          </a:p>
        </p:txBody>
      </p:sp>
      <p:sp>
        <p:nvSpPr>
          <p:cNvPr id="13" name="TextBox 12">
            <a:extLst>
              <a:ext uri="{FF2B5EF4-FFF2-40B4-BE49-F238E27FC236}">
                <a16:creationId xmlns:a16="http://schemas.microsoft.com/office/drawing/2014/main" id="{9FC0A894-D1B5-9C40-B116-4062B8DDED1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6" name="Title 5">
            <a:extLst>
              <a:ext uri="{FF2B5EF4-FFF2-40B4-BE49-F238E27FC236}">
                <a16:creationId xmlns:a16="http://schemas.microsoft.com/office/drawing/2014/main" id="{290E5431-3A6E-CA4F-9EC0-EF413EE5094E}"/>
              </a:ext>
            </a:extLst>
          </p:cNvPr>
          <p:cNvSpPr>
            <a:spLocks noGrp="1"/>
          </p:cNvSpPr>
          <p:nvPr>
            <p:ph type="title" hasCustomPrompt="1"/>
          </p:nvPr>
        </p:nvSpPr>
        <p:spPr>
          <a:xfrm>
            <a:off x="6329599"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7" name="Text Placeholder 46">
            <a:extLst>
              <a:ext uri="{FF2B5EF4-FFF2-40B4-BE49-F238E27FC236}">
                <a16:creationId xmlns:a16="http://schemas.microsoft.com/office/drawing/2014/main" id="{516830FB-B8DE-7440-AD0A-2C417F03C4D0}"/>
              </a:ext>
            </a:extLst>
          </p:cNvPr>
          <p:cNvSpPr>
            <a:spLocks noGrp="1"/>
          </p:cNvSpPr>
          <p:nvPr>
            <p:ph type="body" sz="quarter" idx="15" hasCustomPrompt="1"/>
          </p:nvPr>
        </p:nvSpPr>
        <p:spPr>
          <a:xfrm>
            <a:off x="6329599"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pic>
        <p:nvPicPr>
          <p:cNvPr id="18" name="Graphic 17">
            <a:extLst>
              <a:ext uri="{FF2B5EF4-FFF2-40B4-BE49-F238E27FC236}">
                <a16:creationId xmlns:a16="http://schemas.microsoft.com/office/drawing/2014/main" id="{3AF8CCCB-8D8C-B849-87A8-D87971287F6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392" y="558803"/>
            <a:ext cx="5740400" cy="5740400"/>
          </a:xfrm>
          <a:prstGeom prst="rect">
            <a:avLst/>
          </a:prstGeom>
        </p:spPr>
      </p:pic>
      <p:sp>
        <p:nvSpPr>
          <p:cNvPr id="19" name="Slide Number Placeholder 6">
            <a:extLst>
              <a:ext uri="{FF2B5EF4-FFF2-40B4-BE49-F238E27FC236}">
                <a16:creationId xmlns:a16="http://schemas.microsoft.com/office/drawing/2014/main" id="{8CEA5C7B-4BBB-B04B-AE8C-BADB1CC9AD3F}"/>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0" name="Footer Placeholder 4">
            <a:extLst>
              <a:ext uri="{FF2B5EF4-FFF2-40B4-BE49-F238E27FC236}">
                <a16:creationId xmlns:a16="http://schemas.microsoft.com/office/drawing/2014/main" id="{A9ED9EEC-1A8A-9A4D-8922-0A2FA94BDCD0}"/>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0720346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254000" y="2594344"/>
            <a:ext cx="5624787" cy="4035056"/>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6096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a:solidFill>
                  <a:schemeClr val="tx1"/>
                </a:solidFill>
              </a:defRPr>
            </a:lvl1pPr>
          </a:lstStyle>
          <a:p>
            <a:r>
              <a:rPr lang="en-US"/>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254000" y="228601"/>
            <a:ext cx="5638800" cy="195703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240435" y="3006130"/>
            <a:ext cx="5638800" cy="1518391"/>
          </a:xfrm>
        </p:spPr>
        <p:txBody>
          <a:bodyPr anchor="b"/>
          <a:lstStyle>
            <a:lvl1pPr algn="ctr">
              <a:lnSpc>
                <a:spcPct val="100000"/>
              </a:lnSpc>
              <a:defRPr sz="3200" b="0" i="0">
                <a:solidFill>
                  <a:schemeClr val="tx1"/>
                </a:solidFill>
                <a:latin typeface="Girl Scout Display Light" panose="02020003000000000000"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228861" y="4579157"/>
            <a:ext cx="5638800" cy="1074863"/>
          </a:xfrm>
        </p:spPr>
        <p:txBody>
          <a:bodyPr lIns="182880" rIns="182880" anchor="ctr">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Girl Scout Display Light" panose="02020003000000000000"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9">
            <a:extLst>
              <a:ext uri="{FF2B5EF4-FFF2-40B4-BE49-F238E27FC236}">
                <a16:creationId xmlns:a16="http://schemas.microsoft.com/office/drawing/2014/main" id="{F03BECCA-93A9-8242-A9CF-F227ABEFD8D4}"/>
              </a:ext>
            </a:extLst>
          </p:cNvPr>
          <p:cNvSpPr>
            <a:spLocks noGrp="1"/>
          </p:cNvSpPr>
          <p:nvPr>
            <p:ph type="pic" sz="quarter" idx="21" hasCustomPrompt="1"/>
          </p:nvPr>
        </p:nvSpPr>
        <p:spPr>
          <a:xfrm>
            <a:off x="6299200" y="202068"/>
            <a:ext cx="5638800" cy="6426499"/>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6" name="TextBox 15">
            <a:extLst>
              <a:ext uri="{FF2B5EF4-FFF2-40B4-BE49-F238E27FC236}">
                <a16:creationId xmlns:a16="http://schemas.microsoft.com/office/drawing/2014/main" id="{42C4E7DA-4858-D94C-BD10-B51A44EC8507}"/>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Front Cover Slide - Oval Frame</a:t>
            </a:r>
          </a:p>
        </p:txBody>
      </p:sp>
      <p:sp>
        <p:nvSpPr>
          <p:cNvPr id="17" name="TextBox 16">
            <a:extLst>
              <a:ext uri="{FF2B5EF4-FFF2-40B4-BE49-F238E27FC236}">
                <a16:creationId xmlns:a16="http://schemas.microsoft.com/office/drawing/2014/main" id="{CC02C485-08EF-9A4F-BAD3-027720E1D5F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Oval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endParaRPr kumimoji="0" lang="en-US" sz="1067" b="0" i="0" u="none" strike="noStrike" kern="1200" cap="none" spc="0" normalizeH="0" baseline="0" noProof="0" dirty="0">
              <a:ln>
                <a:noFill/>
              </a:ln>
              <a:solidFill>
                <a:srgbClr val="808080"/>
              </a:solidFill>
              <a:effectLst/>
              <a:uLnTx/>
              <a:uFillTx/>
              <a:latin typeface="Girl Scout Display Light" panose="02020003000000000000" pitchFamily="18" charset="0"/>
              <a:ea typeface="+mn-ea"/>
              <a:cs typeface="+mn-cs"/>
            </a:endParaRP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920896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Lst>
  </p:timing>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 | Split | No Image | Octagon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1" name="Freeform 10">
            <a:extLst>
              <a:ext uri="{FF2B5EF4-FFF2-40B4-BE49-F238E27FC236}">
                <a16:creationId xmlns:a16="http://schemas.microsoft.com/office/drawing/2014/main" id="{2BE3DB42-D0F7-B64C-A1E7-B8DF75E561B3}"/>
              </a:ext>
            </a:extLst>
          </p:cNvPr>
          <p:cNvSpPr/>
          <p:nvPr userDrawn="1"/>
        </p:nvSpPr>
        <p:spPr>
          <a:xfrm>
            <a:off x="228767" y="228770"/>
            <a:ext cx="5619724" cy="6386081"/>
          </a:xfrm>
          <a:custGeom>
            <a:avLst/>
            <a:gdLst>
              <a:gd name="connsiteX0" fmla="*/ 1988747 w 5619724"/>
              <a:gd name="connsiteY0" fmla="*/ 0 h 6386081"/>
              <a:gd name="connsiteX1" fmla="*/ 2662354 w 5619724"/>
              <a:gd name="connsiteY1" fmla="*/ 0 h 6386081"/>
              <a:gd name="connsiteX2" fmla="*/ 3428833 w 5619724"/>
              <a:gd name="connsiteY2" fmla="*/ 0 h 6386081"/>
              <a:gd name="connsiteX3" fmla="*/ 3630797 w 5619724"/>
              <a:gd name="connsiteY3" fmla="*/ 0 h 6386081"/>
              <a:gd name="connsiteX4" fmla="*/ 3832962 w 5619724"/>
              <a:gd name="connsiteY4" fmla="*/ 83750 h 6386081"/>
              <a:gd name="connsiteX5" fmla="*/ 5535852 w 5619724"/>
              <a:gd name="connsiteY5" fmla="*/ 1786641 h 6386081"/>
              <a:gd name="connsiteX6" fmla="*/ 5619724 w 5619724"/>
              <a:gd name="connsiteY6" fmla="*/ 1988806 h 6386081"/>
              <a:gd name="connsiteX7" fmla="*/ 5619724 w 5619724"/>
              <a:gd name="connsiteY7" fmla="*/ 4397274 h 6386081"/>
              <a:gd name="connsiteX8" fmla="*/ 5535973 w 5619724"/>
              <a:gd name="connsiteY8" fmla="*/ 4599439 h 6386081"/>
              <a:gd name="connsiteX9" fmla="*/ 3833083 w 5619724"/>
              <a:gd name="connsiteY9" fmla="*/ 6302330 h 6386081"/>
              <a:gd name="connsiteX10" fmla="*/ 3630918 w 5619724"/>
              <a:gd name="connsiteY10" fmla="*/ 6386081 h 6386081"/>
              <a:gd name="connsiteX11" fmla="*/ 3428833 w 5619724"/>
              <a:gd name="connsiteY11" fmla="*/ 6386081 h 6386081"/>
              <a:gd name="connsiteX12" fmla="*/ 2662354 w 5619724"/>
              <a:gd name="connsiteY12" fmla="*/ 6386081 h 6386081"/>
              <a:gd name="connsiteX13" fmla="*/ 1988747 w 5619724"/>
              <a:gd name="connsiteY13" fmla="*/ 6386081 h 6386081"/>
              <a:gd name="connsiteX14" fmla="*/ 1786581 w 5619724"/>
              <a:gd name="connsiteY14" fmla="*/ 6302330 h 6386081"/>
              <a:gd name="connsiteX15" fmla="*/ 83691 w 5619724"/>
              <a:gd name="connsiteY15" fmla="*/ 4599439 h 6386081"/>
              <a:gd name="connsiteX16" fmla="*/ 1 w 5619724"/>
              <a:gd name="connsiteY16" fmla="*/ 4397274 h 6386081"/>
              <a:gd name="connsiteX17" fmla="*/ 1 w 5619724"/>
              <a:gd name="connsiteY17" fmla="*/ 1988806 h 6386081"/>
              <a:gd name="connsiteX18" fmla="*/ 83691 w 5619724"/>
              <a:gd name="connsiteY18" fmla="*/ 1786641 h 6386081"/>
              <a:gd name="connsiteX19" fmla="*/ 1786581 w 5619724"/>
              <a:gd name="connsiteY19" fmla="*/ 83750 h 6386081"/>
              <a:gd name="connsiteX20" fmla="*/ 1988747 w 5619724"/>
              <a:gd name="connsiteY20" fmla="*/ 0 h 638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9724" h="6386081">
                <a:moveTo>
                  <a:pt x="1988747" y="0"/>
                </a:moveTo>
                <a:lnTo>
                  <a:pt x="2662354" y="0"/>
                </a:lnTo>
                <a:lnTo>
                  <a:pt x="3428833" y="0"/>
                </a:lnTo>
                <a:lnTo>
                  <a:pt x="3630797" y="0"/>
                </a:lnTo>
                <a:cubicBezTo>
                  <a:pt x="3706627" y="4"/>
                  <a:pt x="3779348" y="30130"/>
                  <a:pt x="3832962" y="83750"/>
                </a:cubicBezTo>
                <a:lnTo>
                  <a:pt x="5535852" y="1786641"/>
                </a:lnTo>
                <a:cubicBezTo>
                  <a:pt x="5589544" y="1840224"/>
                  <a:pt x="5619724" y="1912958"/>
                  <a:pt x="5619724" y="1988806"/>
                </a:cubicBezTo>
                <a:lnTo>
                  <a:pt x="5619724" y="4397274"/>
                </a:lnTo>
                <a:cubicBezTo>
                  <a:pt x="5619724" y="4473105"/>
                  <a:pt x="5589605" y="4545826"/>
                  <a:pt x="5535973" y="4599439"/>
                </a:cubicBezTo>
                <a:lnTo>
                  <a:pt x="3833083" y="6302330"/>
                </a:lnTo>
                <a:cubicBezTo>
                  <a:pt x="3779469" y="6355961"/>
                  <a:pt x="3706748" y="6386081"/>
                  <a:pt x="3630918" y="6386081"/>
                </a:cubicBezTo>
                <a:lnTo>
                  <a:pt x="3428833" y="6386081"/>
                </a:lnTo>
                <a:lnTo>
                  <a:pt x="2662354" y="6386081"/>
                </a:lnTo>
                <a:lnTo>
                  <a:pt x="1988747" y="6386081"/>
                </a:lnTo>
                <a:cubicBezTo>
                  <a:pt x="1912916" y="6386081"/>
                  <a:pt x="1840195" y="6355961"/>
                  <a:pt x="1786581" y="6302330"/>
                </a:cubicBezTo>
                <a:lnTo>
                  <a:pt x="83691" y="4599439"/>
                </a:lnTo>
                <a:cubicBezTo>
                  <a:pt x="30110" y="4545802"/>
                  <a:pt x="9" y="4473092"/>
                  <a:pt x="1" y="4397274"/>
                </a:cubicBezTo>
                <a:lnTo>
                  <a:pt x="1" y="1988806"/>
                </a:lnTo>
                <a:cubicBezTo>
                  <a:pt x="-11" y="1912988"/>
                  <a:pt x="30093" y="1840266"/>
                  <a:pt x="83691" y="1786641"/>
                </a:cubicBezTo>
                <a:lnTo>
                  <a:pt x="1786581" y="83750"/>
                </a:lnTo>
                <a:cubicBezTo>
                  <a:pt x="1840195" y="30130"/>
                  <a:pt x="1912916" y="4"/>
                  <a:pt x="198874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solidFill>
                <a:schemeClr val="bg1"/>
              </a:solidFill>
              <a:latin typeface="Girl Scout Display Light" panose="02020003000000000000"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 | Octagon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7" name="TextBox 16">
            <a:extLst>
              <a:ext uri="{FF2B5EF4-FFF2-40B4-BE49-F238E27FC236}">
                <a16:creationId xmlns:a16="http://schemas.microsoft.com/office/drawing/2014/main" id="{F073BD42-FD14-1A43-9B44-255B929BA740}"/>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Slide Number Placeholder 6">
            <a:extLst>
              <a:ext uri="{FF2B5EF4-FFF2-40B4-BE49-F238E27FC236}">
                <a16:creationId xmlns:a16="http://schemas.microsoft.com/office/drawing/2014/main" id="{6556FC27-FD0C-F54C-9F6F-37FD1AC9184D}"/>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6" name="Footer Placeholder 4">
            <a:extLst>
              <a:ext uri="{FF2B5EF4-FFF2-40B4-BE49-F238E27FC236}">
                <a16:creationId xmlns:a16="http://schemas.microsoft.com/office/drawing/2014/main" id="{8C355F6F-5634-0244-82DB-0738ADFF85E5}"/>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190494421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Octagon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1" name="Freeform 10">
            <a:extLst>
              <a:ext uri="{FF2B5EF4-FFF2-40B4-BE49-F238E27FC236}">
                <a16:creationId xmlns:a16="http://schemas.microsoft.com/office/drawing/2014/main" id="{2BE3DB42-D0F7-B64C-A1E7-B8DF75E561B3}"/>
              </a:ext>
            </a:extLst>
          </p:cNvPr>
          <p:cNvSpPr/>
          <p:nvPr userDrawn="1"/>
        </p:nvSpPr>
        <p:spPr>
          <a:xfrm>
            <a:off x="228767" y="228770"/>
            <a:ext cx="5619724" cy="6386081"/>
          </a:xfrm>
          <a:custGeom>
            <a:avLst/>
            <a:gdLst>
              <a:gd name="connsiteX0" fmla="*/ 1988747 w 5619724"/>
              <a:gd name="connsiteY0" fmla="*/ 0 h 6386081"/>
              <a:gd name="connsiteX1" fmla="*/ 2662354 w 5619724"/>
              <a:gd name="connsiteY1" fmla="*/ 0 h 6386081"/>
              <a:gd name="connsiteX2" fmla="*/ 3428833 w 5619724"/>
              <a:gd name="connsiteY2" fmla="*/ 0 h 6386081"/>
              <a:gd name="connsiteX3" fmla="*/ 3630797 w 5619724"/>
              <a:gd name="connsiteY3" fmla="*/ 0 h 6386081"/>
              <a:gd name="connsiteX4" fmla="*/ 3832962 w 5619724"/>
              <a:gd name="connsiteY4" fmla="*/ 83750 h 6386081"/>
              <a:gd name="connsiteX5" fmla="*/ 5535852 w 5619724"/>
              <a:gd name="connsiteY5" fmla="*/ 1786641 h 6386081"/>
              <a:gd name="connsiteX6" fmla="*/ 5619724 w 5619724"/>
              <a:gd name="connsiteY6" fmla="*/ 1988806 h 6386081"/>
              <a:gd name="connsiteX7" fmla="*/ 5619724 w 5619724"/>
              <a:gd name="connsiteY7" fmla="*/ 4397274 h 6386081"/>
              <a:gd name="connsiteX8" fmla="*/ 5535973 w 5619724"/>
              <a:gd name="connsiteY8" fmla="*/ 4599439 h 6386081"/>
              <a:gd name="connsiteX9" fmla="*/ 3833083 w 5619724"/>
              <a:gd name="connsiteY9" fmla="*/ 6302330 h 6386081"/>
              <a:gd name="connsiteX10" fmla="*/ 3630918 w 5619724"/>
              <a:gd name="connsiteY10" fmla="*/ 6386081 h 6386081"/>
              <a:gd name="connsiteX11" fmla="*/ 3428833 w 5619724"/>
              <a:gd name="connsiteY11" fmla="*/ 6386081 h 6386081"/>
              <a:gd name="connsiteX12" fmla="*/ 2662354 w 5619724"/>
              <a:gd name="connsiteY12" fmla="*/ 6386081 h 6386081"/>
              <a:gd name="connsiteX13" fmla="*/ 1988747 w 5619724"/>
              <a:gd name="connsiteY13" fmla="*/ 6386081 h 6386081"/>
              <a:gd name="connsiteX14" fmla="*/ 1786581 w 5619724"/>
              <a:gd name="connsiteY14" fmla="*/ 6302330 h 6386081"/>
              <a:gd name="connsiteX15" fmla="*/ 83691 w 5619724"/>
              <a:gd name="connsiteY15" fmla="*/ 4599439 h 6386081"/>
              <a:gd name="connsiteX16" fmla="*/ 1 w 5619724"/>
              <a:gd name="connsiteY16" fmla="*/ 4397274 h 6386081"/>
              <a:gd name="connsiteX17" fmla="*/ 1 w 5619724"/>
              <a:gd name="connsiteY17" fmla="*/ 1988806 h 6386081"/>
              <a:gd name="connsiteX18" fmla="*/ 83691 w 5619724"/>
              <a:gd name="connsiteY18" fmla="*/ 1786641 h 6386081"/>
              <a:gd name="connsiteX19" fmla="*/ 1786581 w 5619724"/>
              <a:gd name="connsiteY19" fmla="*/ 83750 h 6386081"/>
              <a:gd name="connsiteX20" fmla="*/ 1988747 w 5619724"/>
              <a:gd name="connsiteY20" fmla="*/ 0 h 638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9724" h="6386081">
                <a:moveTo>
                  <a:pt x="1988747" y="0"/>
                </a:moveTo>
                <a:lnTo>
                  <a:pt x="2662354" y="0"/>
                </a:lnTo>
                <a:lnTo>
                  <a:pt x="3428833" y="0"/>
                </a:lnTo>
                <a:lnTo>
                  <a:pt x="3630797" y="0"/>
                </a:lnTo>
                <a:cubicBezTo>
                  <a:pt x="3706627" y="4"/>
                  <a:pt x="3779348" y="30130"/>
                  <a:pt x="3832962" y="83750"/>
                </a:cubicBezTo>
                <a:lnTo>
                  <a:pt x="5535852" y="1786641"/>
                </a:lnTo>
                <a:cubicBezTo>
                  <a:pt x="5589544" y="1840224"/>
                  <a:pt x="5619724" y="1912958"/>
                  <a:pt x="5619724" y="1988806"/>
                </a:cubicBezTo>
                <a:lnTo>
                  <a:pt x="5619724" y="4397274"/>
                </a:lnTo>
                <a:cubicBezTo>
                  <a:pt x="5619724" y="4473105"/>
                  <a:pt x="5589605" y="4545826"/>
                  <a:pt x="5535973" y="4599439"/>
                </a:cubicBezTo>
                <a:lnTo>
                  <a:pt x="3833083" y="6302330"/>
                </a:lnTo>
                <a:cubicBezTo>
                  <a:pt x="3779469" y="6355961"/>
                  <a:pt x="3706748" y="6386081"/>
                  <a:pt x="3630918" y="6386081"/>
                </a:cubicBezTo>
                <a:lnTo>
                  <a:pt x="3428833" y="6386081"/>
                </a:lnTo>
                <a:lnTo>
                  <a:pt x="2662354" y="6386081"/>
                </a:lnTo>
                <a:lnTo>
                  <a:pt x="1988747" y="6386081"/>
                </a:lnTo>
                <a:cubicBezTo>
                  <a:pt x="1912916" y="6386081"/>
                  <a:pt x="1840195" y="6355961"/>
                  <a:pt x="1786581" y="6302330"/>
                </a:cubicBezTo>
                <a:lnTo>
                  <a:pt x="83691" y="4599439"/>
                </a:lnTo>
                <a:cubicBezTo>
                  <a:pt x="30110" y="4545802"/>
                  <a:pt x="9" y="4473092"/>
                  <a:pt x="1" y="4397274"/>
                </a:cubicBezTo>
                <a:lnTo>
                  <a:pt x="1" y="1988806"/>
                </a:lnTo>
                <a:cubicBezTo>
                  <a:pt x="-11" y="1912988"/>
                  <a:pt x="30093" y="1840266"/>
                  <a:pt x="83691" y="1786641"/>
                </a:cubicBezTo>
                <a:lnTo>
                  <a:pt x="1786581" y="83750"/>
                </a:lnTo>
                <a:cubicBezTo>
                  <a:pt x="1840195" y="30130"/>
                  <a:pt x="1912916" y="4"/>
                  <a:pt x="198874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solidFill>
                <a:schemeClr val="bg1"/>
              </a:solidFill>
              <a:latin typeface="Girl Scout Display Light" panose="02020003000000000000"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White | Split | No Image | Octagon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3" name="TextBox 12">
            <a:extLst>
              <a:ext uri="{FF2B5EF4-FFF2-40B4-BE49-F238E27FC236}">
                <a16:creationId xmlns:a16="http://schemas.microsoft.com/office/drawing/2014/main" id="{D9B1A5E3-94C5-C140-B149-9872D9A289C5}"/>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6" name="Slide Number Placeholder 6">
            <a:extLst>
              <a:ext uri="{FF2B5EF4-FFF2-40B4-BE49-F238E27FC236}">
                <a16:creationId xmlns:a16="http://schemas.microsoft.com/office/drawing/2014/main" id="{72034E0E-2C05-9D43-92F6-8D52E014E799}"/>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125C1932-5046-1A43-A2F4-FDFE430B21B7}"/>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70342414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Slide | Split | No Image | Barrel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3" name="Freeform 12">
            <a:extLst>
              <a:ext uri="{FF2B5EF4-FFF2-40B4-BE49-F238E27FC236}">
                <a16:creationId xmlns:a16="http://schemas.microsoft.com/office/drawing/2014/main" id="{4DED2309-751B-1544-AA31-ADFEBB068F10}"/>
              </a:ext>
            </a:extLst>
          </p:cNvPr>
          <p:cNvSpPr/>
          <p:nvPr userDrawn="1"/>
        </p:nvSpPr>
        <p:spPr>
          <a:xfrm>
            <a:off x="254000" y="228600"/>
            <a:ext cx="5638800" cy="6427376"/>
          </a:xfrm>
          <a:custGeom>
            <a:avLst/>
            <a:gdLst>
              <a:gd name="connsiteX0" fmla="*/ 4076642 w 5638800"/>
              <a:gd name="connsiteY0" fmla="*/ 0 h 6427376"/>
              <a:gd name="connsiteX1" fmla="*/ 4597778 w 5638800"/>
              <a:gd name="connsiteY1" fmla="*/ 0 h 6427376"/>
              <a:gd name="connsiteX2" fmla="*/ 4729780 w 5638800"/>
              <a:gd name="connsiteY2" fmla="*/ 77500 h 6427376"/>
              <a:gd name="connsiteX3" fmla="*/ 5638800 w 5638800"/>
              <a:gd name="connsiteY3" fmla="*/ 3213719 h 6427376"/>
              <a:gd name="connsiteX4" fmla="*/ 4729780 w 5638800"/>
              <a:gd name="connsiteY4" fmla="*/ 6349937 h 6427376"/>
              <a:gd name="connsiteX5" fmla="*/ 4597778 w 5638800"/>
              <a:gd name="connsiteY5" fmla="*/ 6427376 h 6427376"/>
              <a:gd name="connsiteX6" fmla="*/ 4327096 w 5638800"/>
              <a:gd name="connsiteY6" fmla="*/ 6427376 h 6427376"/>
              <a:gd name="connsiteX7" fmla="*/ 4076642 w 5638800"/>
              <a:gd name="connsiteY7" fmla="*/ 6427376 h 6427376"/>
              <a:gd name="connsiteX8" fmla="*/ 1562159 w 5638800"/>
              <a:gd name="connsiteY8" fmla="*/ 6427376 h 6427376"/>
              <a:gd name="connsiteX9" fmla="*/ 1298187 w 5638800"/>
              <a:gd name="connsiteY9" fmla="*/ 6427376 h 6427376"/>
              <a:gd name="connsiteX10" fmla="*/ 1041083 w 5638800"/>
              <a:gd name="connsiteY10" fmla="*/ 6427376 h 6427376"/>
              <a:gd name="connsiteX11" fmla="*/ 909021 w 5638800"/>
              <a:gd name="connsiteY11" fmla="*/ 6349937 h 6427376"/>
              <a:gd name="connsiteX12" fmla="*/ 0 w 5638800"/>
              <a:gd name="connsiteY12" fmla="*/ 3213719 h 6427376"/>
              <a:gd name="connsiteX13" fmla="*/ 909021 w 5638800"/>
              <a:gd name="connsiteY13" fmla="*/ 77500 h 6427376"/>
              <a:gd name="connsiteX14" fmla="*/ 1041083 w 5638800"/>
              <a:gd name="connsiteY14" fmla="*/ 0 h 6427376"/>
              <a:gd name="connsiteX15" fmla="*/ 1298187 w 5638800"/>
              <a:gd name="connsiteY15" fmla="*/ 0 h 6427376"/>
              <a:gd name="connsiteX16" fmla="*/ 1562159 w 5638800"/>
              <a:gd name="connsiteY16" fmla="*/ 0 h 6427376"/>
              <a:gd name="connsiteX17" fmla="*/ 4076642 w 5638800"/>
              <a:gd name="connsiteY17" fmla="*/ 0 h 642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8800" h="6427376">
                <a:moveTo>
                  <a:pt x="4076642" y="0"/>
                </a:moveTo>
                <a:lnTo>
                  <a:pt x="4597778" y="0"/>
                </a:lnTo>
                <a:cubicBezTo>
                  <a:pt x="4638517" y="0"/>
                  <a:pt x="4686044" y="9236"/>
                  <a:pt x="4729780" y="77500"/>
                </a:cubicBezTo>
                <a:cubicBezTo>
                  <a:pt x="5332959" y="1018451"/>
                  <a:pt x="5638800" y="2073665"/>
                  <a:pt x="5638800" y="3213719"/>
                </a:cubicBezTo>
                <a:cubicBezTo>
                  <a:pt x="5638800" y="4353773"/>
                  <a:pt x="5332959" y="5408985"/>
                  <a:pt x="4729780" y="6349937"/>
                </a:cubicBezTo>
                <a:cubicBezTo>
                  <a:pt x="4686044" y="6418201"/>
                  <a:pt x="4638517" y="6427376"/>
                  <a:pt x="4597778" y="6427376"/>
                </a:cubicBezTo>
                <a:lnTo>
                  <a:pt x="4327096" y="6427376"/>
                </a:lnTo>
                <a:lnTo>
                  <a:pt x="4076642" y="6427376"/>
                </a:lnTo>
                <a:lnTo>
                  <a:pt x="1562159" y="6427376"/>
                </a:lnTo>
                <a:lnTo>
                  <a:pt x="1298187" y="6427376"/>
                </a:lnTo>
                <a:lnTo>
                  <a:pt x="1041083" y="6427376"/>
                </a:lnTo>
                <a:cubicBezTo>
                  <a:pt x="1000345" y="6427376"/>
                  <a:pt x="952757" y="6418201"/>
                  <a:pt x="909021" y="6349937"/>
                </a:cubicBezTo>
                <a:cubicBezTo>
                  <a:pt x="305841" y="5408985"/>
                  <a:pt x="0" y="4353773"/>
                  <a:pt x="0" y="3213719"/>
                </a:cubicBezTo>
                <a:cubicBezTo>
                  <a:pt x="0" y="2073665"/>
                  <a:pt x="305841" y="1018452"/>
                  <a:pt x="909021" y="77500"/>
                </a:cubicBezTo>
                <a:cubicBezTo>
                  <a:pt x="952757" y="9236"/>
                  <a:pt x="1000345" y="0"/>
                  <a:pt x="1041083" y="0"/>
                </a:cubicBezTo>
                <a:lnTo>
                  <a:pt x="1298187" y="0"/>
                </a:lnTo>
                <a:lnTo>
                  <a:pt x="1562159" y="0"/>
                </a:lnTo>
                <a:lnTo>
                  <a:pt x="407664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1104" y="-1138825"/>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 | Barrel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6" name="TextBox 15">
            <a:extLst>
              <a:ext uri="{FF2B5EF4-FFF2-40B4-BE49-F238E27FC236}">
                <a16:creationId xmlns:a16="http://schemas.microsoft.com/office/drawing/2014/main" id="{5AC33A66-6451-7D4D-9056-9327522EDFC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1" name="Slide Number Placeholder 6">
            <a:extLst>
              <a:ext uri="{FF2B5EF4-FFF2-40B4-BE49-F238E27FC236}">
                <a16:creationId xmlns:a16="http://schemas.microsoft.com/office/drawing/2014/main" id="{40B2AC3C-AEEB-8542-997E-04C164E02013}"/>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E90C209E-AFEB-7149-A171-964B6DB064E3}"/>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387517170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Barrel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3" name="Freeform 12">
            <a:extLst>
              <a:ext uri="{FF2B5EF4-FFF2-40B4-BE49-F238E27FC236}">
                <a16:creationId xmlns:a16="http://schemas.microsoft.com/office/drawing/2014/main" id="{4DED2309-751B-1544-AA31-ADFEBB068F10}"/>
              </a:ext>
            </a:extLst>
          </p:cNvPr>
          <p:cNvSpPr/>
          <p:nvPr userDrawn="1"/>
        </p:nvSpPr>
        <p:spPr>
          <a:xfrm>
            <a:off x="254000" y="228600"/>
            <a:ext cx="5638800" cy="6427376"/>
          </a:xfrm>
          <a:custGeom>
            <a:avLst/>
            <a:gdLst>
              <a:gd name="connsiteX0" fmla="*/ 4076642 w 5638800"/>
              <a:gd name="connsiteY0" fmla="*/ 0 h 6427376"/>
              <a:gd name="connsiteX1" fmla="*/ 4597778 w 5638800"/>
              <a:gd name="connsiteY1" fmla="*/ 0 h 6427376"/>
              <a:gd name="connsiteX2" fmla="*/ 4729780 w 5638800"/>
              <a:gd name="connsiteY2" fmla="*/ 77500 h 6427376"/>
              <a:gd name="connsiteX3" fmla="*/ 5638800 w 5638800"/>
              <a:gd name="connsiteY3" fmla="*/ 3213719 h 6427376"/>
              <a:gd name="connsiteX4" fmla="*/ 4729780 w 5638800"/>
              <a:gd name="connsiteY4" fmla="*/ 6349937 h 6427376"/>
              <a:gd name="connsiteX5" fmla="*/ 4597778 w 5638800"/>
              <a:gd name="connsiteY5" fmla="*/ 6427376 h 6427376"/>
              <a:gd name="connsiteX6" fmla="*/ 4327096 w 5638800"/>
              <a:gd name="connsiteY6" fmla="*/ 6427376 h 6427376"/>
              <a:gd name="connsiteX7" fmla="*/ 4076642 w 5638800"/>
              <a:gd name="connsiteY7" fmla="*/ 6427376 h 6427376"/>
              <a:gd name="connsiteX8" fmla="*/ 1562159 w 5638800"/>
              <a:gd name="connsiteY8" fmla="*/ 6427376 h 6427376"/>
              <a:gd name="connsiteX9" fmla="*/ 1298187 w 5638800"/>
              <a:gd name="connsiteY9" fmla="*/ 6427376 h 6427376"/>
              <a:gd name="connsiteX10" fmla="*/ 1041083 w 5638800"/>
              <a:gd name="connsiteY10" fmla="*/ 6427376 h 6427376"/>
              <a:gd name="connsiteX11" fmla="*/ 909021 w 5638800"/>
              <a:gd name="connsiteY11" fmla="*/ 6349937 h 6427376"/>
              <a:gd name="connsiteX12" fmla="*/ 0 w 5638800"/>
              <a:gd name="connsiteY12" fmla="*/ 3213719 h 6427376"/>
              <a:gd name="connsiteX13" fmla="*/ 909021 w 5638800"/>
              <a:gd name="connsiteY13" fmla="*/ 77500 h 6427376"/>
              <a:gd name="connsiteX14" fmla="*/ 1041083 w 5638800"/>
              <a:gd name="connsiteY14" fmla="*/ 0 h 6427376"/>
              <a:gd name="connsiteX15" fmla="*/ 1298187 w 5638800"/>
              <a:gd name="connsiteY15" fmla="*/ 0 h 6427376"/>
              <a:gd name="connsiteX16" fmla="*/ 1562159 w 5638800"/>
              <a:gd name="connsiteY16" fmla="*/ 0 h 6427376"/>
              <a:gd name="connsiteX17" fmla="*/ 4076642 w 5638800"/>
              <a:gd name="connsiteY17" fmla="*/ 0 h 642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8800" h="6427376">
                <a:moveTo>
                  <a:pt x="4076642" y="0"/>
                </a:moveTo>
                <a:lnTo>
                  <a:pt x="4597778" y="0"/>
                </a:lnTo>
                <a:cubicBezTo>
                  <a:pt x="4638517" y="0"/>
                  <a:pt x="4686044" y="9236"/>
                  <a:pt x="4729780" y="77500"/>
                </a:cubicBezTo>
                <a:cubicBezTo>
                  <a:pt x="5332959" y="1018451"/>
                  <a:pt x="5638800" y="2073665"/>
                  <a:pt x="5638800" y="3213719"/>
                </a:cubicBezTo>
                <a:cubicBezTo>
                  <a:pt x="5638800" y="4353773"/>
                  <a:pt x="5332959" y="5408985"/>
                  <a:pt x="4729780" y="6349937"/>
                </a:cubicBezTo>
                <a:cubicBezTo>
                  <a:pt x="4686044" y="6418201"/>
                  <a:pt x="4638517" y="6427376"/>
                  <a:pt x="4597778" y="6427376"/>
                </a:cubicBezTo>
                <a:lnTo>
                  <a:pt x="4327096" y="6427376"/>
                </a:lnTo>
                <a:lnTo>
                  <a:pt x="4076642" y="6427376"/>
                </a:lnTo>
                <a:lnTo>
                  <a:pt x="1562159" y="6427376"/>
                </a:lnTo>
                <a:lnTo>
                  <a:pt x="1298187" y="6427376"/>
                </a:lnTo>
                <a:lnTo>
                  <a:pt x="1041083" y="6427376"/>
                </a:lnTo>
                <a:cubicBezTo>
                  <a:pt x="1000345" y="6427376"/>
                  <a:pt x="952757" y="6418201"/>
                  <a:pt x="909021" y="6349937"/>
                </a:cubicBezTo>
                <a:cubicBezTo>
                  <a:pt x="305841" y="5408985"/>
                  <a:pt x="0" y="4353773"/>
                  <a:pt x="0" y="3213719"/>
                </a:cubicBezTo>
                <a:cubicBezTo>
                  <a:pt x="0" y="2073665"/>
                  <a:pt x="305841" y="1018452"/>
                  <a:pt x="909021" y="77500"/>
                </a:cubicBezTo>
                <a:cubicBezTo>
                  <a:pt x="952757" y="9236"/>
                  <a:pt x="1000345" y="0"/>
                  <a:pt x="1041083" y="0"/>
                </a:cubicBezTo>
                <a:lnTo>
                  <a:pt x="1298187" y="0"/>
                </a:lnTo>
                <a:lnTo>
                  <a:pt x="1562159" y="0"/>
                </a:lnTo>
                <a:lnTo>
                  <a:pt x="407664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1104" y="-1138825"/>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White | Split | No Image | Barrel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6" name="TextBox 15">
            <a:extLst>
              <a:ext uri="{FF2B5EF4-FFF2-40B4-BE49-F238E27FC236}">
                <a16:creationId xmlns:a16="http://schemas.microsoft.com/office/drawing/2014/main" id="{B9F4D54F-58A8-A843-BFE7-5AF277FB0CA5}"/>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1" name="Slide Number Placeholder 6">
            <a:extLst>
              <a:ext uri="{FF2B5EF4-FFF2-40B4-BE49-F238E27FC236}">
                <a16:creationId xmlns:a16="http://schemas.microsoft.com/office/drawing/2014/main" id="{C2DEFE86-91B2-CF45-BA57-398D9592ADCE}"/>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EAD011B3-3F0D-554B-999B-3359D8F142A0}"/>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69800408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Slide | Split | No Image | Pennant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7" name="Freeform 16">
            <a:extLst>
              <a:ext uri="{FF2B5EF4-FFF2-40B4-BE49-F238E27FC236}">
                <a16:creationId xmlns:a16="http://schemas.microsoft.com/office/drawing/2014/main" id="{3842632C-A185-8D4E-A304-8FD5AAF199DD}"/>
              </a:ext>
            </a:extLst>
          </p:cNvPr>
          <p:cNvSpPr/>
          <p:nvPr userDrawn="1"/>
        </p:nvSpPr>
        <p:spPr>
          <a:xfrm>
            <a:off x="228601" y="202489"/>
            <a:ext cx="5638800" cy="6404335"/>
          </a:xfrm>
          <a:custGeom>
            <a:avLst/>
            <a:gdLst>
              <a:gd name="connsiteX0" fmla="*/ 155686 w 5638800"/>
              <a:gd name="connsiteY0" fmla="*/ 0 h 6404335"/>
              <a:gd name="connsiteX1" fmla="*/ 5483112 w 5638800"/>
              <a:gd name="connsiteY1" fmla="*/ 0 h 6404335"/>
              <a:gd name="connsiteX2" fmla="*/ 5483180 w 5638800"/>
              <a:gd name="connsiteY2" fmla="*/ 0 h 6404335"/>
              <a:gd name="connsiteX3" fmla="*/ 5638798 w 5638800"/>
              <a:gd name="connsiteY3" fmla="*/ 155752 h 6404335"/>
              <a:gd name="connsiteX4" fmla="*/ 5638798 w 5638800"/>
              <a:gd name="connsiteY4" fmla="*/ 1309374 h 6404335"/>
              <a:gd name="connsiteX5" fmla="*/ 5638798 w 5638800"/>
              <a:gd name="connsiteY5" fmla="*/ 1751217 h 6404335"/>
              <a:gd name="connsiteX6" fmla="*/ 5638798 w 5638800"/>
              <a:gd name="connsiteY6" fmla="*/ 3067680 h 6404335"/>
              <a:gd name="connsiteX7" fmla="*/ 5638800 w 5638800"/>
              <a:gd name="connsiteY7" fmla="*/ 3067680 h 6404335"/>
              <a:gd name="connsiteX8" fmla="*/ 5638800 w 5638800"/>
              <a:gd name="connsiteY8" fmla="*/ 4324774 h 6404335"/>
              <a:gd name="connsiteX9" fmla="*/ 5574261 w 5638800"/>
              <a:gd name="connsiteY9" fmla="*/ 4451023 h 6404335"/>
              <a:gd name="connsiteX10" fmla="*/ 2910548 w 5638800"/>
              <a:gd name="connsiteY10" fmla="*/ 6374897 h 6404335"/>
              <a:gd name="connsiteX11" fmla="*/ 2728256 w 5638800"/>
              <a:gd name="connsiteY11" fmla="*/ 6374897 h 6404335"/>
              <a:gd name="connsiteX12" fmla="*/ 64542 w 5638800"/>
              <a:gd name="connsiteY12" fmla="*/ 4451023 h 6404335"/>
              <a:gd name="connsiteX13" fmla="*/ 2 w 5638800"/>
              <a:gd name="connsiteY13" fmla="*/ 4324774 h 6404335"/>
              <a:gd name="connsiteX14" fmla="*/ 2 w 5638800"/>
              <a:gd name="connsiteY14" fmla="*/ 3637854 h 6404335"/>
              <a:gd name="connsiteX15" fmla="*/ 0 w 5638800"/>
              <a:gd name="connsiteY15" fmla="*/ 3637854 h 6404335"/>
              <a:gd name="connsiteX16" fmla="*/ 0 w 5638800"/>
              <a:gd name="connsiteY16" fmla="*/ 1751217 h 6404335"/>
              <a:gd name="connsiteX17" fmla="*/ 0 w 5638800"/>
              <a:gd name="connsiteY17" fmla="*/ 1309374 h 6404335"/>
              <a:gd name="connsiteX18" fmla="*/ 0 w 5638800"/>
              <a:gd name="connsiteY18" fmla="*/ 155752 h 6404335"/>
              <a:gd name="connsiteX19" fmla="*/ 0 w 5638800"/>
              <a:gd name="connsiteY19" fmla="*/ 155686 h 6404335"/>
              <a:gd name="connsiteX20" fmla="*/ 155686 w 5638800"/>
              <a:gd name="connsiteY20" fmla="*/ 0 h 64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0" h="6404335">
                <a:moveTo>
                  <a:pt x="155686" y="0"/>
                </a:moveTo>
                <a:lnTo>
                  <a:pt x="5483112" y="0"/>
                </a:lnTo>
                <a:cubicBezTo>
                  <a:pt x="5483132" y="0"/>
                  <a:pt x="5483159" y="0"/>
                  <a:pt x="5483180" y="0"/>
                </a:cubicBezTo>
                <a:cubicBezTo>
                  <a:pt x="5569162" y="36"/>
                  <a:pt x="5638832" y="69770"/>
                  <a:pt x="5638798" y="155752"/>
                </a:cubicBezTo>
                <a:lnTo>
                  <a:pt x="5638798" y="1309374"/>
                </a:lnTo>
                <a:lnTo>
                  <a:pt x="5638798" y="1751217"/>
                </a:lnTo>
                <a:lnTo>
                  <a:pt x="5638798" y="3067680"/>
                </a:lnTo>
                <a:lnTo>
                  <a:pt x="5638800" y="3067680"/>
                </a:lnTo>
                <a:lnTo>
                  <a:pt x="5638800" y="4324774"/>
                </a:lnTo>
                <a:cubicBezTo>
                  <a:pt x="5638814" y="4374780"/>
                  <a:pt x="5614802" y="4421749"/>
                  <a:pt x="5574261" y="4451023"/>
                </a:cubicBezTo>
                <a:lnTo>
                  <a:pt x="2910548" y="6374897"/>
                </a:lnTo>
                <a:cubicBezTo>
                  <a:pt x="2856124" y="6414148"/>
                  <a:pt x="2782681" y="6414148"/>
                  <a:pt x="2728256" y="6374897"/>
                </a:cubicBezTo>
                <a:lnTo>
                  <a:pt x="64542" y="4451023"/>
                </a:lnTo>
                <a:cubicBezTo>
                  <a:pt x="24001" y="4421749"/>
                  <a:pt x="-11" y="4374780"/>
                  <a:pt x="2" y="4324774"/>
                </a:cubicBezTo>
                <a:lnTo>
                  <a:pt x="2" y="3637854"/>
                </a:lnTo>
                <a:lnTo>
                  <a:pt x="0" y="3637854"/>
                </a:lnTo>
                <a:lnTo>
                  <a:pt x="0" y="1751217"/>
                </a:lnTo>
                <a:lnTo>
                  <a:pt x="0" y="1309374"/>
                </a:lnTo>
                <a:lnTo>
                  <a:pt x="0" y="155752"/>
                </a:lnTo>
                <a:cubicBezTo>
                  <a:pt x="0" y="155729"/>
                  <a:pt x="0" y="155707"/>
                  <a:pt x="0" y="155686"/>
                </a:cubicBezTo>
                <a:cubicBezTo>
                  <a:pt x="0" y="69702"/>
                  <a:pt x="69702" y="0"/>
                  <a:pt x="155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 | Pennant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6" name="TextBox 15">
            <a:extLst>
              <a:ext uri="{FF2B5EF4-FFF2-40B4-BE49-F238E27FC236}">
                <a16:creationId xmlns:a16="http://schemas.microsoft.com/office/drawing/2014/main" id="{3A37281A-D98C-5B4E-AA76-F4D94706F9C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1" name="Slide Number Placeholder 6">
            <a:extLst>
              <a:ext uri="{FF2B5EF4-FFF2-40B4-BE49-F238E27FC236}">
                <a16:creationId xmlns:a16="http://schemas.microsoft.com/office/drawing/2014/main" id="{74E64ABD-7935-E048-AE12-3B8E9116D6F1}"/>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3" name="Footer Placeholder 4">
            <a:extLst>
              <a:ext uri="{FF2B5EF4-FFF2-40B4-BE49-F238E27FC236}">
                <a16:creationId xmlns:a16="http://schemas.microsoft.com/office/drawing/2014/main" id="{831C4FE4-DACB-7B41-9D5A-92780F21DA37}"/>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380117469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Pennant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US" sz="1351" b="0" i="0" dirty="0">
              <a:solidFill>
                <a:schemeClr val="bg1"/>
              </a:solidFill>
              <a:latin typeface="Girl Scout Display Light" panose="02020003000000000000" pitchFamily="18" charset="0"/>
            </a:endParaRPr>
          </a:p>
        </p:txBody>
      </p:sp>
      <p:sp>
        <p:nvSpPr>
          <p:cNvPr id="17" name="Freeform 16">
            <a:extLst>
              <a:ext uri="{FF2B5EF4-FFF2-40B4-BE49-F238E27FC236}">
                <a16:creationId xmlns:a16="http://schemas.microsoft.com/office/drawing/2014/main" id="{3842632C-A185-8D4E-A304-8FD5AAF199DD}"/>
              </a:ext>
            </a:extLst>
          </p:cNvPr>
          <p:cNvSpPr/>
          <p:nvPr userDrawn="1"/>
        </p:nvSpPr>
        <p:spPr>
          <a:xfrm>
            <a:off x="228601" y="202489"/>
            <a:ext cx="5638800" cy="6404335"/>
          </a:xfrm>
          <a:custGeom>
            <a:avLst/>
            <a:gdLst>
              <a:gd name="connsiteX0" fmla="*/ 155686 w 5638800"/>
              <a:gd name="connsiteY0" fmla="*/ 0 h 6404335"/>
              <a:gd name="connsiteX1" fmla="*/ 5483112 w 5638800"/>
              <a:gd name="connsiteY1" fmla="*/ 0 h 6404335"/>
              <a:gd name="connsiteX2" fmla="*/ 5483180 w 5638800"/>
              <a:gd name="connsiteY2" fmla="*/ 0 h 6404335"/>
              <a:gd name="connsiteX3" fmla="*/ 5638798 w 5638800"/>
              <a:gd name="connsiteY3" fmla="*/ 155752 h 6404335"/>
              <a:gd name="connsiteX4" fmla="*/ 5638798 w 5638800"/>
              <a:gd name="connsiteY4" fmla="*/ 1309374 h 6404335"/>
              <a:gd name="connsiteX5" fmla="*/ 5638798 w 5638800"/>
              <a:gd name="connsiteY5" fmla="*/ 1751217 h 6404335"/>
              <a:gd name="connsiteX6" fmla="*/ 5638798 w 5638800"/>
              <a:gd name="connsiteY6" fmla="*/ 3067680 h 6404335"/>
              <a:gd name="connsiteX7" fmla="*/ 5638800 w 5638800"/>
              <a:gd name="connsiteY7" fmla="*/ 3067680 h 6404335"/>
              <a:gd name="connsiteX8" fmla="*/ 5638800 w 5638800"/>
              <a:gd name="connsiteY8" fmla="*/ 4324774 h 6404335"/>
              <a:gd name="connsiteX9" fmla="*/ 5574261 w 5638800"/>
              <a:gd name="connsiteY9" fmla="*/ 4451023 h 6404335"/>
              <a:gd name="connsiteX10" fmla="*/ 2910548 w 5638800"/>
              <a:gd name="connsiteY10" fmla="*/ 6374897 h 6404335"/>
              <a:gd name="connsiteX11" fmla="*/ 2728256 w 5638800"/>
              <a:gd name="connsiteY11" fmla="*/ 6374897 h 6404335"/>
              <a:gd name="connsiteX12" fmla="*/ 64542 w 5638800"/>
              <a:gd name="connsiteY12" fmla="*/ 4451023 h 6404335"/>
              <a:gd name="connsiteX13" fmla="*/ 2 w 5638800"/>
              <a:gd name="connsiteY13" fmla="*/ 4324774 h 6404335"/>
              <a:gd name="connsiteX14" fmla="*/ 2 w 5638800"/>
              <a:gd name="connsiteY14" fmla="*/ 3637854 h 6404335"/>
              <a:gd name="connsiteX15" fmla="*/ 0 w 5638800"/>
              <a:gd name="connsiteY15" fmla="*/ 3637854 h 6404335"/>
              <a:gd name="connsiteX16" fmla="*/ 0 w 5638800"/>
              <a:gd name="connsiteY16" fmla="*/ 1751217 h 6404335"/>
              <a:gd name="connsiteX17" fmla="*/ 0 w 5638800"/>
              <a:gd name="connsiteY17" fmla="*/ 1309374 h 6404335"/>
              <a:gd name="connsiteX18" fmla="*/ 0 w 5638800"/>
              <a:gd name="connsiteY18" fmla="*/ 155752 h 6404335"/>
              <a:gd name="connsiteX19" fmla="*/ 0 w 5638800"/>
              <a:gd name="connsiteY19" fmla="*/ 155686 h 6404335"/>
              <a:gd name="connsiteX20" fmla="*/ 155686 w 5638800"/>
              <a:gd name="connsiteY20" fmla="*/ 0 h 64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0" h="6404335">
                <a:moveTo>
                  <a:pt x="155686" y="0"/>
                </a:moveTo>
                <a:lnTo>
                  <a:pt x="5483112" y="0"/>
                </a:lnTo>
                <a:cubicBezTo>
                  <a:pt x="5483132" y="0"/>
                  <a:pt x="5483159" y="0"/>
                  <a:pt x="5483180" y="0"/>
                </a:cubicBezTo>
                <a:cubicBezTo>
                  <a:pt x="5569162" y="36"/>
                  <a:pt x="5638832" y="69770"/>
                  <a:pt x="5638798" y="155752"/>
                </a:cubicBezTo>
                <a:lnTo>
                  <a:pt x="5638798" y="1309374"/>
                </a:lnTo>
                <a:lnTo>
                  <a:pt x="5638798" y="1751217"/>
                </a:lnTo>
                <a:lnTo>
                  <a:pt x="5638798" y="3067680"/>
                </a:lnTo>
                <a:lnTo>
                  <a:pt x="5638800" y="3067680"/>
                </a:lnTo>
                <a:lnTo>
                  <a:pt x="5638800" y="4324774"/>
                </a:lnTo>
                <a:cubicBezTo>
                  <a:pt x="5638814" y="4374780"/>
                  <a:pt x="5614802" y="4421749"/>
                  <a:pt x="5574261" y="4451023"/>
                </a:cubicBezTo>
                <a:lnTo>
                  <a:pt x="2910548" y="6374897"/>
                </a:lnTo>
                <a:cubicBezTo>
                  <a:pt x="2856124" y="6414148"/>
                  <a:pt x="2782681" y="6414148"/>
                  <a:pt x="2728256" y="6374897"/>
                </a:cubicBezTo>
                <a:lnTo>
                  <a:pt x="64542" y="4451023"/>
                </a:lnTo>
                <a:cubicBezTo>
                  <a:pt x="24001" y="4421749"/>
                  <a:pt x="-11" y="4374780"/>
                  <a:pt x="2" y="4324774"/>
                </a:cubicBezTo>
                <a:lnTo>
                  <a:pt x="2" y="3637854"/>
                </a:lnTo>
                <a:lnTo>
                  <a:pt x="0" y="3637854"/>
                </a:lnTo>
                <a:lnTo>
                  <a:pt x="0" y="1751217"/>
                </a:lnTo>
                <a:lnTo>
                  <a:pt x="0" y="1309374"/>
                </a:lnTo>
                <a:lnTo>
                  <a:pt x="0" y="155752"/>
                </a:lnTo>
                <a:cubicBezTo>
                  <a:pt x="0" y="155729"/>
                  <a:pt x="0" y="155707"/>
                  <a:pt x="0" y="155686"/>
                </a:cubicBezTo>
                <a:cubicBezTo>
                  <a:pt x="0" y="69702"/>
                  <a:pt x="69702" y="0"/>
                  <a:pt x="155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b="0" i="0" dirty="0">
              <a:latin typeface="Girl Scout Display Light" panose="02020003000000000000"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White | Split | No Image | Pennant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3" name="TextBox 12">
            <a:extLst>
              <a:ext uri="{FF2B5EF4-FFF2-40B4-BE49-F238E27FC236}">
                <a16:creationId xmlns:a16="http://schemas.microsoft.com/office/drawing/2014/main" id="{B7E75B5C-53E4-4E40-A36F-DCD28D1AB5FF}"/>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1" name="Slide Number Placeholder 6">
            <a:extLst>
              <a:ext uri="{FF2B5EF4-FFF2-40B4-BE49-F238E27FC236}">
                <a16:creationId xmlns:a16="http://schemas.microsoft.com/office/drawing/2014/main" id="{37247F22-E006-754A-A699-FEEE77B763B0}"/>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6" name="Footer Placeholder 4">
            <a:extLst>
              <a:ext uri="{FF2B5EF4-FFF2-40B4-BE49-F238E27FC236}">
                <a16:creationId xmlns:a16="http://schemas.microsoft.com/office/drawing/2014/main" id="{56614C65-3E08-C043-8A16-9BF98672B924}"/>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159120408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 Slide | Split | No Image | Hexagon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3" name="Freeform 12">
            <a:extLst>
              <a:ext uri="{FF2B5EF4-FFF2-40B4-BE49-F238E27FC236}">
                <a16:creationId xmlns:a16="http://schemas.microsoft.com/office/drawing/2014/main" id="{DFEEF8EC-E6AA-6340-B68B-2BE9D4CF9462}"/>
              </a:ext>
            </a:extLst>
          </p:cNvPr>
          <p:cNvSpPr/>
          <p:nvPr userDrawn="1"/>
        </p:nvSpPr>
        <p:spPr>
          <a:xfrm>
            <a:off x="238802" y="228299"/>
            <a:ext cx="5618657" cy="6378877"/>
          </a:xfrm>
          <a:custGeom>
            <a:avLst/>
            <a:gdLst>
              <a:gd name="connsiteX0" fmla="*/ 1928462 w 5618657"/>
              <a:gd name="connsiteY0" fmla="*/ 1 h 6378877"/>
              <a:gd name="connsiteX1" fmla="*/ 2941265 w 5618657"/>
              <a:gd name="connsiteY1" fmla="*/ 1 h 6378877"/>
              <a:gd name="connsiteX2" fmla="*/ 2941265 w 5618657"/>
              <a:gd name="connsiteY2" fmla="*/ 1 h 6378877"/>
              <a:gd name="connsiteX3" fmla="*/ 3512272 w 5618657"/>
              <a:gd name="connsiteY3" fmla="*/ 1 h 6378877"/>
              <a:gd name="connsiteX4" fmla="*/ 3512272 w 5618657"/>
              <a:gd name="connsiteY4" fmla="*/ 1 h 6378877"/>
              <a:gd name="connsiteX5" fmla="*/ 3690119 w 5618657"/>
              <a:gd name="connsiteY5" fmla="*/ 1 h 6378877"/>
              <a:gd name="connsiteX6" fmla="*/ 3868706 w 5618657"/>
              <a:gd name="connsiteY6" fmla="*/ 103033 h 6378877"/>
              <a:gd name="connsiteX7" fmla="*/ 5591045 w 5618657"/>
              <a:gd name="connsiteY7" fmla="*/ 3086202 h 6378877"/>
              <a:gd name="connsiteX8" fmla="*/ 5591045 w 5618657"/>
              <a:gd name="connsiteY8" fmla="*/ 3292265 h 6378877"/>
              <a:gd name="connsiteX9" fmla="*/ 3868913 w 5618657"/>
              <a:gd name="connsiteY9" fmla="*/ 6275709 h 6378877"/>
              <a:gd name="connsiteX10" fmla="*/ 3690258 w 5618657"/>
              <a:gd name="connsiteY10" fmla="*/ 6378877 h 6378877"/>
              <a:gd name="connsiteX11" fmla="*/ 3512272 w 5618657"/>
              <a:gd name="connsiteY11" fmla="*/ 6378877 h 6378877"/>
              <a:gd name="connsiteX12" fmla="*/ 2941265 w 5618657"/>
              <a:gd name="connsiteY12" fmla="*/ 6378877 h 6378877"/>
              <a:gd name="connsiteX13" fmla="*/ 2677389 w 5618657"/>
              <a:gd name="connsiteY13" fmla="*/ 6378877 h 6378877"/>
              <a:gd name="connsiteX14" fmla="*/ 2093129 w 5618657"/>
              <a:gd name="connsiteY14" fmla="*/ 6378877 h 6378877"/>
              <a:gd name="connsiteX15" fmla="*/ 1928462 w 5618657"/>
              <a:gd name="connsiteY15" fmla="*/ 6378877 h 6378877"/>
              <a:gd name="connsiteX16" fmla="*/ 1749875 w 5618657"/>
              <a:gd name="connsiteY16" fmla="*/ 6275846 h 6378877"/>
              <a:gd name="connsiteX17" fmla="*/ 27606 w 5618657"/>
              <a:gd name="connsiteY17" fmla="*/ 3292540 h 6378877"/>
              <a:gd name="connsiteX18" fmla="*/ 27606 w 5618657"/>
              <a:gd name="connsiteY18" fmla="*/ 3086477 h 6378877"/>
              <a:gd name="connsiteX19" fmla="*/ 1749875 w 5618657"/>
              <a:gd name="connsiteY19" fmla="*/ 103032 h 6378877"/>
              <a:gd name="connsiteX20" fmla="*/ 1928462 w 5618657"/>
              <a:gd name="connsiteY20" fmla="*/ 1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8657" h="6378877">
                <a:moveTo>
                  <a:pt x="1928462" y="1"/>
                </a:moveTo>
                <a:lnTo>
                  <a:pt x="2941265" y="1"/>
                </a:lnTo>
                <a:lnTo>
                  <a:pt x="2941265" y="1"/>
                </a:lnTo>
                <a:lnTo>
                  <a:pt x="3512272" y="1"/>
                </a:lnTo>
                <a:lnTo>
                  <a:pt x="3512272" y="1"/>
                </a:lnTo>
                <a:lnTo>
                  <a:pt x="3690119" y="1"/>
                </a:lnTo>
                <a:cubicBezTo>
                  <a:pt x="3763787" y="-46"/>
                  <a:pt x="3831877" y="39235"/>
                  <a:pt x="3868706" y="103033"/>
                </a:cubicBezTo>
                <a:lnTo>
                  <a:pt x="5591045" y="3086202"/>
                </a:lnTo>
                <a:cubicBezTo>
                  <a:pt x="5627861" y="3149957"/>
                  <a:pt x="5627861" y="3228509"/>
                  <a:pt x="5591045" y="3292265"/>
                </a:cubicBezTo>
                <a:lnTo>
                  <a:pt x="3868913" y="6275709"/>
                </a:lnTo>
                <a:cubicBezTo>
                  <a:pt x="3832103" y="6339581"/>
                  <a:pt x="3763979" y="6378946"/>
                  <a:pt x="3690258" y="6378877"/>
                </a:cubicBezTo>
                <a:lnTo>
                  <a:pt x="3512272" y="6378877"/>
                </a:lnTo>
                <a:lnTo>
                  <a:pt x="2941265" y="6378877"/>
                </a:lnTo>
                <a:lnTo>
                  <a:pt x="2677389" y="6378877"/>
                </a:lnTo>
                <a:lnTo>
                  <a:pt x="2093129" y="6378877"/>
                </a:lnTo>
                <a:lnTo>
                  <a:pt x="1928462" y="6378877"/>
                </a:lnTo>
                <a:cubicBezTo>
                  <a:pt x="1854795" y="6378946"/>
                  <a:pt x="1786706" y="6339643"/>
                  <a:pt x="1749875" y="6275846"/>
                </a:cubicBezTo>
                <a:lnTo>
                  <a:pt x="27606" y="3292540"/>
                </a:lnTo>
                <a:cubicBezTo>
                  <a:pt x="-9203" y="3228784"/>
                  <a:pt x="-9203" y="3150233"/>
                  <a:pt x="27606" y="3086477"/>
                </a:cubicBezTo>
                <a:lnTo>
                  <a:pt x="1749875" y="103032"/>
                </a:lnTo>
                <a:cubicBezTo>
                  <a:pt x="1786767" y="39298"/>
                  <a:pt x="1854817" y="39"/>
                  <a:pt x="1928462"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p>
          <a:p>
            <a:pPr lvl="0"/>
            <a:r>
              <a:rPr lang="en-US" dirty="0" err="1"/>
              <a:t>quis</a:t>
            </a:r>
            <a:r>
              <a:rPr lang="en-US" dirty="0"/>
              <a:t> nostrum </a:t>
            </a:r>
            <a:r>
              <a:rPr lang="en-US" dirty="0" err="1"/>
              <a:t>exercitationem</a:t>
            </a:r>
            <a:r>
              <a:rPr lang="en-US" dirty="0"/>
              <a:t> </a:t>
            </a:r>
            <a:r>
              <a:rPr lang="en-US" dirty="0" err="1"/>
              <a:t>ulla</a:t>
            </a:r>
            <a:endParaRPr lang="en-US" dirty="0"/>
          </a:p>
          <a:p>
            <a:pPr lvl="0"/>
            <a:r>
              <a:rPr lang="en-US" dirty="0"/>
              <a:t> corporis </a:t>
            </a:r>
            <a:r>
              <a:rPr lang="en-US" dirty="0" err="1"/>
              <a:t>suscipit</a:t>
            </a:r>
            <a:r>
              <a:rPr lang="en-US" dirty="0"/>
              <a:t> </a:t>
            </a:r>
            <a:r>
              <a:rPr lang="en-US" dirty="0" err="1"/>
              <a:t>laboriosam</a:t>
            </a:r>
            <a:r>
              <a:rPr lang="en-US" dirty="0"/>
              <a:t>, nisi</a:t>
            </a:r>
          </a:p>
          <a:p>
            <a:pPr lvl="0"/>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 | Hexagon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6" name="TextBox 15">
            <a:extLst>
              <a:ext uri="{FF2B5EF4-FFF2-40B4-BE49-F238E27FC236}">
                <a16:creationId xmlns:a16="http://schemas.microsoft.com/office/drawing/2014/main" id="{C9184D83-D48B-B04C-AFE2-B9456F40E1E0}"/>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1" name="Slide Number Placeholder 6">
            <a:extLst>
              <a:ext uri="{FF2B5EF4-FFF2-40B4-BE49-F238E27FC236}">
                <a16:creationId xmlns:a16="http://schemas.microsoft.com/office/drawing/2014/main" id="{01128339-EDFF-CC4A-AE80-F749322ACAC1}"/>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9879E378-BC38-684F-855C-3AFA3BA0A88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324868365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Hexagon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3" name="Freeform 12">
            <a:extLst>
              <a:ext uri="{FF2B5EF4-FFF2-40B4-BE49-F238E27FC236}">
                <a16:creationId xmlns:a16="http://schemas.microsoft.com/office/drawing/2014/main" id="{DFEEF8EC-E6AA-6340-B68B-2BE9D4CF9462}"/>
              </a:ext>
            </a:extLst>
          </p:cNvPr>
          <p:cNvSpPr/>
          <p:nvPr userDrawn="1"/>
        </p:nvSpPr>
        <p:spPr>
          <a:xfrm>
            <a:off x="238802" y="228299"/>
            <a:ext cx="5618657" cy="6378877"/>
          </a:xfrm>
          <a:custGeom>
            <a:avLst/>
            <a:gdLst>
              <a:gd name="connsiteX0" fmla="*/ 1928462 w 5618657"/>
              <a:gd name="connsiteY0" fmla="*/ 1 h 6378877"/>
              <a:gd name="connsiteX1" fmla="*/ 2941265 w 5618657"/>
              <a:gd name="connsiteY1" fmla="*/ 1 h 6378877"/>
              <a:gd name="connsiteX2" fmla="*/ 2941265 w 5618657"/>
              <a:gd name="connsiteY2" fmla="*/ 1 h 6378877"/>
              <a:gd name="connsiteX3" fmla="*/ 3512272 w 5618657"/>
              <a:gd name="connsiteY3" fmla="*/ 1 h 6378877"/>
              <a:gd name="connsiteX4" fmla="*/ 3512272 w 5618657"/>
              <a:gd name="connsiteY4" fmla="*/ 1 h 6378877"/>
              <a:gd name="connsiteX5" fmla="*/ 3690119 w 5618657"/>
              <a:gd name="connsiteY5" fmla="*/ 1 h 6378877"/>
              <a:gd name="connsiteX6" fmla="*/ 3868706 w 5618657"/>
              <a:gd name="connsiteY6" fmla="*/ 103033 h 6378877"/>
              <a:gd name="connsiteX7" fmla="*/ 5591045 w 5618657"/>
              <a:gd name="connsiteY7" fmla="*/ 3086202 h 6378877"/>
              <a:gd name="connsiteX8" fmla="*/ 5591045 w 5618657"/>
              <a:gd name="connsiteY8" fmla="*/ 3292265 h 6378877"/>
              <a:gd name="connsiteX9" fmla="*/ 3868913 w 5618657"/>
              <a:gd name="connsiteY9" fmla="*/ 6275709 h 6378877"/>
              <a:gd name="connsiteX10" fmla="*/ 3690258 w 5618657"/>
              <a:gd name="connsiteY10" fmla="*/ 6378877 h 6378877"/>
              <a:gd name="connsiteX11" fmla="*/ 3512272 w 5618657"/>
              <a:gd name="connsiteY11" fmla="*/ 6378877 h 6378877"/>
              <a:gd name="connsiteX12" fmla="*/ 2941265 w 5618657"/>
              <a:gd name="connsiteY12" fmla="*/ 6378877 h 6378877"/>
              <a:gd name="connsiteX13" fmla="*/ 2677389 w 5618657"/>
              <a:gd name="connsiteY13" fmla="*/ 6378877 h 6378877"/>
              <a:gd name="connsiteX14" fmla="*/ 2093129 w 5618657"/>
              <a:gd name="connsiteY14" fmla="*/ 6378877 h 6378877"/>
              <a:gd name="connsiteX15" fmla="*/ 1928462 w 5618657"/>
              <a:gd name="connsiteY15" fmla="*/ 6378877 h 6378877"/>
              <a:gd name="connsiteX16" fmla="*/ 1749875 w 5618657"/>
              <a:gd name="connsiteY16" fmla="*/ 6275846 h 6378877"/>
              <a:gd name="connsiteX17" fmla="*/ 27606 w 5618657"/>
              <a:gd name="connsiteY17" fmla="*/ 3292540 h 6378877"/>
              <a:gd name="connsiteX18" fmla="*/ 27606 w 5618657"/>
              <a:gd name="connsiteY18" fmla="*/ 3086477 h 6378877"/>
              <a:gd name="connsiteX19" fmla="*/ 1749875 w 5618657"/>
              <a:gd name="connsiteY19" fmla="*/ 103032 h 6378877"/>
              <a:gd name="connsiteX20" fmla="*/ 1928462 w 5618657"/>
              <a:gd name="connsiteY20" fmla="*/ 1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8657" h="6378877">
                <a:moveTo>
                  <a:pt x="1928462" y="1"/>
                </a:moveTo>
                <a:lnTo>
                  <a:pt x="2941265" y="1"/>
                </a:lnTo>
                <a:lnTo>
                  <a:pt x="2941265" y="1"/>
                </a:lnTo>
                <a:lnTo>
                  <a:pt x="3512272" y="1"/>
                </a:lnTo>
                <a:lnTo>
                  <a:pt x="3512272" y="1"/>
                </a:lnTo>
                <a:lnTo>
                  <a:pt x="3690119" y="1"/>
                </a:lnTo>
                <a:cubicBezTo>
                  <a:pt x="3763787" y="-46"/>
                  <a:pt x="3831877" y="39235"/>
                  <a:pt x="3868706" y="103033"/>
                </a:cubicBezTo>
                <a:lnTo>
                  <a:pt x="5591045" y="3086202"/>
                </a:lnTo>
                <a:cubicBezTo>
                  <a:pt x="5627861" y="3149957"/>
                  <a:pt x="5627861" y="3228509"/>
                  <a:pt x="5591045" y="3292265"/>
                </a:cubicBezTo>
                <a:lnTo>
                  <a:pt x="3868913" y="6275709"/>
                </a:lnTo>
                <a:cubicBezTo>
                  <a:pt x="3832103" y="6339581"/>
                  <a:pt x="3763979" y="6378946"/>
                  <a:pt x="3690258" y="6378877"/>
                </a:cubicBezTo>
                <a:lnTo>
                  <a:pt x="3512272" y="6378877"/>
                </a:lnTo>
                <a:lnTo>
                  <a:pt x="2941265" y="6378877"/>
                </a:lnTo>
                <a:lnTo>
                  <a:pt x="2677389" y="6378877"/>
                </a:lnTo>
                <a:lnTo>
                  <a:pt x="2093129" y="6378877"/>
                </a:lnTo>
                <a:lnTo>
                  <a:pt x="1928462" y="6378877"/>
                </a:lnTo>
                <a:cubicBezTo>
                  <a:pt x="1854795" y="6378946"/>
                  <a:pt x="1786706" y="6339643"/>
                  <a:pt x="1749875" y="6275846"/>
                </a:cubicBezTo>
                <a:lnTo>
                  <a:pt x="27606" y="3292540"/>
                </a:lnTo>
                <a:cubicBezTo>
                  <a:pt x="-9203" y="3228784"/>
                  <a:pt x="-9203" y="3150233"/>
                  <a:pt x="27606" y="3086477"/>
                </a:cubicBezTo>
                <a:lnTo>
                  <a:pt x="1749875" y="103032"/>
                </a:lnTo>
                <a:cubicBezTo>
                  <a:pt x="1786767" y="39298"/>
                  <a:pt x="1854817" y="39"/>
                  <a:pt x="1928462"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p>
          <a:p>
            <a:pPr lvl="0"/>
            <a:r>
              <a:rPr lang="en-US" dirty="0" err="1"/>
              <a:t>quis</a:t>
            </a:r>
            <a:r>
              <a:rPr lang="en-US" dirty="0"/>
              <a:t> nostrum </a:t>
            </a:r>
            <a:r>
              <a:rPr lang="en-US" dirty="0" err="1"/>
              <a:t>exercitationem</a:t>
            </a:r>
            <a:r>
              <a:rPr lang="en-US" dirty="0"/>
              <a:t> </a:t>
            </a:r>
            <a:r>
              <a:rPr lang="en-US" dirty="0" err="1"/>
              <a:t>ulla</a:t>
            </a:r>
            <a:endParaRPr lang="en-US" dirty="0"/>
          </a:p>
          <a:p>
            <a:pPr lvl="0"/>
            <a:r>
              <a:rPr lang="en-US" dirty="0"/>
              <a:t> corporis </a:t>
            </a:r>
            <a:r>
              <a:rPr lang="en-US" dirty="0" err="1"/>
              <a:t>suscipit</a:t>
            </a:r>
            <a:r>
              <a:rPr lang="en-US" dirty="0"/>
              <a:t> </a:t>
            </a:r>
            <a:r>
              <a:rPr lang="en-US" dirty="0" err="1"/>
              <a:t>laboriosam</a:t>
            </a:r>
            <a:r>
              <a:rPr lang="en-US" dirty="0"/>
              <a:t>, nisi</a:t>
            </a:r>
          </a:p>
          <a:p>
            <a:pPr lvl="0"/>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White | Split | No Image | Hexagon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6" name="TextBox 15">
            <a:extLst>
              <a:ext uri="{FF2B5EF4-FFF2-40B4-BE49-F238E27FC236}">
                <a16:creationId xmlns:a16="http://schemas.microsoft.com/office/drawing/2014/main" id="{12050645-1342-6549-A21A-D375B88890FD}"/>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1" name="Slide Number Placeholder 6">
            <a:extLst>
              <a:ext uri="{FF2B5EF4-FFF2-40B4-BE49-F238E27FC236}">
                <a16:creationId xmlns:a16="http://schemas.microsoft.com/office/drawing/2014/main" id="{D23E2E13-238C-B74B-97E7-1ABD1CE24407}"/>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F3B7CFC8-9E1D-C042-96A9-EA8FA952104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369797403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3" name="Freeform 12">
            <a:extLst>
              <a:ext uri="{FF2B5EF4-FFF2-40B4-BE49-F238E27FC236}">
                <a16:creationId xmlns:a16="http://schemas.microsoft.com/office/drawing/2014/main" id="{132ADEC1-D8CD-3A46-9572-0062BFFBD219}"/>
              </a:ext>
            </a:extLst>
          </p:cNvPr>
          <p:cNvSpPr/>
          <p:nvPr userDrawn="1"/>
        </p:nvSpPr>
        <p:spPr>
          <a:xfrm>
            <a:off x="228602" y="228601"/>
            <a:ext cx="5649911" cy="6387755"/>
          </a:xfrm>
          <a:custGeom>
            <a:avLst/>
            <a:gdLst>
              <a:gd name="connsiteX0" fmla="*/ 3146830 w 5649911"/>
              <a:gd name="connsiteY0" fmla="*/ 0 h 6387754"/>
              <a:gd name="connsiteX1" fmla="*/ 4385672 w 5649911"/>
              <a:gd name="connsiteY1" fmla="*/ 0 h 6387754"/>
              <a:gd name="connsiteX2" fmla="*/ 4452177 w 5649911"/>
              <a:gd name="connsiteY2" fmla="*/ 66564 h 6387754"/>
              <a:gd name="connsiteX3" fmla="*/ 5583346 w 5649911"/>
              <a:gd name="connsiteY3" fmla="*/ 1197734 h 6387754"/>
              <a:gd name="connsiteX4" fmla="*/ 5649911 w 5649911"/>
              <a:gd name="connsiteY4" fmla="*/ 1264238 h 6387754"/>
              <a:gd name="connsiteX5" fmla="*/ 5649911 w 5649911"/>
              <a:gd name="connsiteY5" fmla="*/ 5123516 h 6387754"/>
              <a:gd name="connsiteX6" fmla="*/ 5583346 w 5649911"/>
              <a:gd name="connsiteY6" fmla="*/ 5190080 h 6387754"/>
              <a:gd name="connsiteX7" fmla="*/ 4452177 w 5649911"/>
              <a:gd name="connsiteY7" fmla="*/ 6321250 h 6387754"/>
              <a:gd name="connsiteX8" fmla="*/ 4385672 w 5649911"/>
              <a:gd name="connsiteY8" fmla="*/ 6387754 h 6387754"/>
              <a:gd name="connsiteX9" fmla="*/ 3515753 w 5649911"/>
              <a:gd name="connsiteY9" fmla="*/ 6387754 h 6387754"/>
              <a:gd name="connsiteX10" fmla="*/ 3146830 w 5649911"/>
              <a:gd name="connsiteY10" fmla="*/ 6387754 h 6387754"/>
              <a:gd name="connsiteX11" fmla="*/ 2503078 w 5649911"/>
              <a:gd name="connsiteY11" fmla="*/ 6387754 h 6387754"/>
              <a:gd name="connsiteX12" fmla="*/ 2134155 w 5649911"/>
              <a:gd name="connsiteY12" fmla="*/ 6387754 h 6387754"/>
              <a:gd name="connsiteX13" fmla="*/ 1264238 w 5649911"/>
              <a:gd name="connsiteY13" fmla="*/ 6387754 h 6387754"/>
              <a:gd name="connsiteX14" fmla="*/ 1197674 w 5649911"/>
              <a:gd name="connsiteY14" fmla="*/ 6321250 h 6387754"/>
              <a:gd name="connsiteX15" fmla="*/ 66564 w 5649911"/>
              <a:gd name="connsiteY15" fmla="*/ 5190080 h 6387754"/>
              <a:gd name="connsiteX16" fmla="*/ 0 w 5649911"/>
              <a:gd name="connsiteY16" fmla="*/ 5123516 h 6387754"/>
              <a:gd name="connsiteX17" fmla="*/ 0 w 5649911"/>
              <a:gd name="connsiteY17" fmla="*/ 1264238 h 6387754"/>
              <a:gd name="connsiteX18" fmla="*/ 66564 w 5649911"/>
              <a:gd name="connsiteY18" fmla="*/ 1197734 h 6387754"/>
              <a:gd name="connsiteX19" fmla="*/ 1197674 w 5649911"/>
              <a:gd name="connsiteY19" fmla="*/ 66564 h 6387754"/>
              <a:gd name="connsiteX20" fmla="*/ 1264238 w 5649911"/>
              <a:gd name="connsiteY20" fmla="*/ 0 h 6387754"/>
              <a:gd name="connsiteX21" fmla="*/ 2134155 w 5649911"/>
              <a:gd name="connsiteY21" fmla="*/ 0 h 6387754"/>
              <a:gd name="connsiteX22" fmla="*/ 2503078 w 5649911"/>
              <a:gd name="connsiteY22" fmla="*/ 0 h 6387754"/>
              <a:gd name="connsiteX23" fmla="*/ 3146830 w 5649911"/>
              <a:gd name="connsiteY23" fmla="*/ 0 h 638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49911" h="6387754">
                <a:moveTo>
                  <a:pt x="3146830" y="0"/>
                </a:moveTo>
                <a:lnTo>
                  <a:pt x="4385672" y="0"/>
                </a:lnTo>
                <a:cubicBezTo>
                  <a:pt x="4422183" y="576"/>
                  <a:pt x="4451632" y="30053"/>
                  <a:pt x="4452177" y="66564"/>
                </a:cubicBezTo>
                <a:cubicBezTo>
                  <a:pt x="4485488" y="675132"/>
                  <a:pt x="4974838" y="1164422"/>
                  <a:pt x="5583346" y="1197734"/>
                </a:cubicBezTo>
                <a:cubicBezTo>
                  <a:pt x="5621075" y="1201136"/>
                  <a:pt x="5649911" y="1227523"/>
                  <a:pt x="5649911" y="1264238"/>
                </a:cubicBezTo>
                <a:lnTo>
                  <a:pt x="5649911" y="5123516"/>
                </a:lnTo>
                <a:cubicBezTo>
                  <a:pt x="5649366" y="5160051"/>
                  <a:pt x="5619881" y="5189535"/>
                  <a:pt x="5583346" y="5190080"/>
                </a:cubicBezTo>
                <a:cubicBezTo>
                  <a:pt x="4974838" y="5223332"/>
                  <a:pt x="4485488" y="5712682"/>
                  <a:pt x="4452177" y="6321250"/>
                </a:cubicBezTo>
                <a:cubicBezTo>
                  <a:pt x="4448773" y="6358919"/>
                  <a:pt x="4422387" y="6387754"/>
                  <a:pt x="4385672" y="6387754"/>
                </a:cubicBezTo>
                <a:lnTo>
                  <a:pt x="3515753" y="6387754"/>
                </a:lnTo>
                <a:lnTo>
                  <a:pt x="3146830" y="6387754"/>
                </a:lnTo>
                <a:lnTo>
                  <a:pt x="2503078" y="6387754"/>
                </a:lnTo>
                <a:lnTo>
                  <a:pt x="2134155" y="6387754"/>
                </a:lnTo>
                <a:lnTo>
                  <a:pt x="1264238" y="6387754"/>
                </a:lnTo>
                <a:cubicBezTo>
                  <a:pt x="1227727" y="6387210"/>
                  <a:pt x="1198250" y="6357760"/>
                  <a:pt x="1197674" y="6321250"/>
                </a:cubicBezTo>
                <a:cubicBezTo>
                  <a:pt x="1164422" y="5712682"/>
                  <a:pt x="675072" y="5223391"/>
                  <a:pt x="66564" y="5190080"/>
                </a:cubicBezTo>
                <a:cubicBezTo>
                  <a:pt x="28835" y="5186678"/>
                  <a:pt x="0" y="5160291"/>
                  <a:pt x="0" y="5123516"/>
                </a:cubicBezTo>
                <a:lnTo>
                  <a:pt x="0" y="1264238"/>
                </a:lnTo>
                <a:cubicBezTo>
                  <a:pt x="576" y="1227728"/>
                  <a:pt x="30053" y="1198278"/>
                  <a:pt x="66564" y="1197734"/>
                </a:cubicBezTo>
                <a:cubicBezTo>
                  <a:pt x="675072" y="1164422"/>
                  <a:pt x="1164422" y="675073"/>
                  <a:pt x="1197674" y="66564"/>
                </a:cubicBezTo>
                <a:cubicBezTo>
                  <a:pt x="1201316" y="28954"/>
                  <a:pt x="1227464" y="0"/>
                  <a:pt x="1264238" y="0"/>
                </a:cubicBezTo>
                <a:lnTo>
                  <a:pt x="2134155" y="0"/>
                </a:lnTo>
                <a:lnTo>
                  <a:pt x="2503078" y="0"/>
                </a:lnTo>
                <a:lnTo>
                  <a:pt x="31468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 | Notched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6" name="TextBox 15">
            <a:extLst>
              <a:ext uri="{FF2B5EF4-FFF2-40B4-BE49-F238E27FC236}">
                <a16:creationId xmlns:a16="http://schemas.microsoft.com/office/drawing/2014/main" id="{5A17F0FB-55B7-A843-8C49-38D44D71ED72}"/>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1" name="Slide Number Placeholder 6">
            <a:extLst>
              <a:ext uri="{FF2B5EF4-FFF2-40B4-BE49-F238E27FC236}">
                <a16:creationId xmlns:a16="http://schemas.microsoft.com/office/drawing/2014/main" id="{C99ECEED-6415-4449-83DC-8542F2AE5299}"/>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256259211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Notched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3" name="Freeform 12">
            <a:extLst>
              <a:ext uri="{FF2B5EF4-FFF2-40B4-BE49-F238E27FC236}">
                <a16:creationId xmlns:a16="http://schemas.microsoft.com/office/drawing/2014/main" id="{132ADEC1-D8CD-3A46-9572-0062BFFBD219}"/>
              </a:ext>
            </a:extLst>
          </p:cNvPr>
          <p:cNvSpPr/>
          <p:nvPr userDrawn="1"/>
        </p:nvSpPr>
        <p:spPr>
          <a:xfrm>
            <a:off x="228602" y="228601"/>
            <a:ext cx="5649911" cy="6387755"/>
          </a:xfrm>
          <a:custGeom>
            <a:avLst/>
            <a:gdLst>
              <a:gd name="connsiteX0" fmla="*/ 3146830 w 5649911"/>
              <a:gd name="connsiteY0" fmla="*/ 0 h 6387754"/>
              <a:gd name="connsiteX1" fmla="*/ 4385672 w 5649911"/>
              <a:gd name="connsiteY1" fmla="*/ 0 h 6387754"/>
              <a:gd name="connsiteX2" fmla="*/ 4452177 w 5649911"/>
              <a:gd name="connsiteY2" fmla="*/ 66564 h 6387754"/>
              <a:gd name="connsiteX3" fmla="*/ 5583346 w 5649911"/>
              <a:gd name="connsiteY3" fmla="*/ 1197734 h 6387754"/>
              <a:gd name="connsiteX4" fmla="*/ 5649911 w 5649911"/>
              <a:gd name="connsiteY4" fmla="*/ 1264238 h 6387754"/>
              <a:gd name="connsiteX5" fmla="*/ 5649911 w 5649911"/>
              <a:gd name="connsiteY5" fmla="*/ 5123516 h 6387754"/>
              <a:gd name="connsiteX6" fmla="*/ 5583346 w 5649911"/>
              <a:gd name="connsiteY6" fmla="*/ 5190080 h 6387754"/>
              <a:gd name="connsiteX7" fmla="*/ 4452177 w 5649911"/>
              <a:gd name="connsiteY7" fmla="*/ 6321250 h 6387754"/>
              <a:gd name="connsiteX8" fmla="*/ 4385672 w 5649911"/>
              <a:gd name="connsiteY8" fmla="*/ 6387754 h 6387754"/>
              <a:gd name="connsiteX9" fmla="*/ 3515753 w 5649911"/>
              <a:gd name="connsiteY9" fmla="*/ 6387754 h 6387754"/>
              <a:gd name="connsiteX10" fmla="*/ 3146830 w 5649911"/>
              <a:gd name="connsiteY10" fmla="*/ 6387754 h 6387754"/>
              <a:gd name="connsiteX11" fmla="*/ 2503078 w 5649911"/>
              <a:gd name="connsiteY11" fmla="*/ 6387754 h 6387754"/>
              <a:gd name="connsiteX12" fmla="*/ 2134155 w 5649911"/>
              <a:gd name="connsiteY12" fmla="*/ 6387754 h 6387754"/>
              <a:gd name="connsiteX13" fmla="*/ 1264238 w 5649911"/>
              <a:gd name="connsiteY13" fmla="*/ 6387754 h 6387754"/>
              <a:gd name="connsiteX14" fmla="*/ 1197674 w 5649911"/>
              <a:gd name="connsiteY14" fmla="*/ 6321250 h 6387754"/>
              <a:gd name="connsiteX15" fmla="*/ 66564 w 5649911"/>
              <a:gd name="connsiteY15" fmla="*/ 5190080 h 6387754"/>
              <a:gd name="connsiteX16" fmla="*/ 0 w 5649911"/>
              <a:gd name="connsiteY16" fmla="*/ 5123516 h 6387754"/>
              <a:gd name="connsiteX17" fmla="*/ 0 w 5649911"/>
              <a:gd name="connsiteY17" fmla="*/ 1264238 h 6387754"/>
              <a:gd name="connsiteX18" fmla="*/ 66564 w 5649911"/>
              <a:gd name="connsiteY18" fmla="*/ 1197734 h 6387754"/>
              <a:gd name="connsiteX19" fmla="*/ 1197674 w 5649911"/>
              <a:gd name="connsiteY19" fmla="*/ 66564 h 6387754"/>
              <a:gd name="connsiteX20" fmla="*/ 1264238 w 5649911"/>
              <a:gd name="connsiteY20" fmla="*/ 0 h 6387754"/>
              <a:gd name="connsiteX21" fmla="*/ 2134155 w 5649911"/>
              <a:gd name="connsiteY21" fmla="*/ 0 h 6387754"/>
              <a:gd name="connsiteX22" fmla="*/ 2503078 w 5649911"/>
              <a:gd name="connsiteY22" fmla="*/ 0 h 6387754"/>
              <a:gd name="connsiteX23" fmla="*/ 3146830 w 5649911"/>
              <a:gd name="connsiteY23" fmla="*/ 0 h 638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49911" h="6387754">
                <a:moveTo>
                  <a:pt x="3146830" y="0"/>
                </a:moveTo>
                <a:lnTo>
                  <a:pt x="4385672" y="0"/>
                </a:lnTo>
                <a:cubicBezTo>
                  <a:pt x="4422183" y="576"/>
                  <a:pt x="4451632" y="30053"/>
                  <a:pt x="4452177" y="66564"/>
                </a:cubicBezTo>
                <a:cubicBezTo>
                  <a:pt x="4485488" y="675132"/>
                  <a:pt x="4974838" y="1164422"/>
                  <a:pt x="5583346" y="1197734"/>
                </a:cubicBezTo>
                <a:cubicBezTo>
                  <a:pt x="5621075" y="1201136"/>
                  <a:pt x="5649911" y="1227523"/>
                  <a:pt x="5649911" y="1264238"/>
                </a:cubicBezTo>
                <a:lnTo>
                  <a:pt x="5649911" y="5123516"/>
                </a:lnTo>
                <a:cubicBezTo>
                  <a:pt x="5649366" y="5160051"/>
                  <a:pt x="5619881" y="5189535"/>
                  <a:pt x="5583346" y="5190080"/>
                </a:cubicBezTo>
                <a:cubicBezTo>
                  <a:pt x="4974838" y="5223332"/>
                  <a:pt x="4485488" y="5712682"/>
                  <a:pt x="4452177" y="6321250"/>
                </a:cubicBezTo>
                <a:cubicBezTo>
                  <a:pt x="4448773" y="6358919"/>
                  <a:pt x="4422387" y="6387754"/>
                  <a:pt x="4385672" y="6387754"/>
                </a:cubicBezTo>
                <a:lnTo>
                  <a:pt x="3515753" y="6387754"/>
                </a:lnTo>
                <a:lnTo>
                  <a:pt x="3146830" y="6387754"/>
                </a:lnTo>
                <a:lnTo>
                  <a:pt x="2503078" y="6387754"/>
                </a:lnTo>
                <a:lnTo>
                  <a:pt x="2134155" y="6387754"/>
                </a:lnTo>
                <a:lnTo>
                  <a:pt x="1264238" y="6387754"/>
                </a:lnTo>
                <a:cubicBezTo>
                  <a:pt x="1227727" y="6387210"/>
                  <a:pt x="1198250" y="6357760"/>
                  <a:pt x="1197674" y="6321250"/>
                </a:cubicBezTo>
                <a:cubicBezTo>
                  <a:pt x="1164422" y="5712682"/>
                  <a:pt x="675072" y="5223391"/>
                  <a:pt x="66564" y="5190080"/>
                </a:cubicBezTo>
                <a:cubicBezTo>
                  <a:pt x="28835" y="5186678"/>
                  <a:pt x="0" y="5160291"/>
                  <a:pt x="0" y="5123516"/>
                </a:cubicBezTo>
                <a:lnTo>
                  <a:pt x="0" y="1264238"/>
                </a:lnTo>
                <a:cubicBezTo>
                  <a:pt x="576" y="1227728"/>
                  <a:pt x="30053" y="1198278"/>
                  <a:pt x="66564" y="1197734"/>
                </a:cubicBezTo>
                <a:cubicBezTo>
                  <a:pt x="675072" y="1164422"/>
                  <a:pt x="1164422" y="675073"/>
                  <a:pt x="1197674" y="66564"/>
                </a:cubicBezTo>
                <a:cubicBezTo>
                  <a:pt x="1201316" y="28954"/>
                  <a:pt x="1227464" y="0"/>
                  <a:pt x="1264238" y="0"/>
                </a:cubicBezTo>
                <a:lnTo>
                  <a:pt x="2134155" y="0"/>
                </a:lnTo>
                <a:lnTo>
                  <a:pt x="2503078" y="0"/>
                </a:lnTo>
                <a:lnTo>
                  <a:pt x="31468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White | Split | No Image | Notched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6" name="TextBox 15">
            <a:extLst>
              <a:ext uri="{FF2B5EF4-FFF2-40B4-BE49-F238E27FC236}">
                <a16:creationId xmlns:a16="http://schemas.microsoft.com/office/drawing/2014/main" id="{5E7886E6-02C6-CB41-A337-18B401F8005A}"/>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1" name="Slide Number Placeholder 6">
            <a:extLst>
              <a:ext uri="{FF2B5EF4-FFF2-40B4-BE49-F238E27FC236}">
                <a16:creationId xmlns:a16="http://schemas.microsoft.com/office/drawing/2014/main" id="{35C2B592-DD75-AC4D-8F81-66A5AA90A706}"/>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BCC946B1-34CF-2043-946C-ADE6CC73190F}"/>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11986916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254000" y="2594344"/>
            <a:ext cx="5624787" cy="4035056"/>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6096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a:solidFill>
                  <a:schemeClr val="tx1"/>
                </a:solidFill>
              </a:defRPr>
            </a:lvl1pPr>
          </a:lstStyle>
          <a:p>
            <a:r>
              <a:rPr lang="en-US"/>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254000" y="228601"/>
            <a:ext cx="5638800" cy="195703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240435" y="3006130"/>
            <a:ext cx="5638800" cy="1518391"/>
          </a:xfrm>
        </p:spPr>
        <p:txBody>
          <a:bodyPr anchor="b"/>
          <a:lstStyle>
            <a:lvl1pPr algn="ctr">
              <a:lnSpc>
                <a:spcPct val="100000"/>
              </a:lnSpc>
              <a:defRPr sz="3200" b="0" i="0">
                <a:solidFill>
                  <a:schemeClr val="tx1"/>
                </a:solidFill>
                <a:latin typeface="Girl Scout Display Light" panose="02020003000000000000"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228861" y="4579157"/>
            <a:ext cx="5638800" cy="1074863"/>
          </a:xfrm>
        </p:spPr>
        <p:txBody>
          <a:bodyPr lIns="182880" rIns="182880" anchor="ctr">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Girl Scout Display Light" panose="02020003000000000000"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9">
            <a:extLst>
              <a:ext uri="{FF2B5EF4-FFF2-40B4-BE49-F238E27FC236}">
                <a16:creationId xmlns:a16="http://schemas.microsoft.com/office/drawing/2014/main" id="{98FE01AB-B5F9-A34E-AFBB-66E27AE27216}"/>
              </a:ext>
            </a:extLst>
          </p:cNvPr>
          <p:cNvSpPr>
            <a:spLocks noGrp="1"/>
          </p:cNvSpPr>
          <p:nvPr>
            <p:ph type="pic" sz="quarter" idx="21" hasCustomPrompt="1"/>
          </p:nvPr>
        </p:nvSpPr>
        <p:spPr>
          <a:xfrm>
            <a:off x="6307667" y="241639"/>
            <a:ext cx="5606872" cy="6454739"/>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6" name="TextBox 15">
            <a:extLst>
              <a:ext uri="{FF2B5EF4-FFF2-40B4-BE49-F238E27FC236}">
                <a16:creationId xmlns:a16="http://schemas.microsoft.com/office/drawing/2014/main" id="{43259075-0BB8-0148-9444-8D9141259CEE}"/>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Front Cover Slide - Diamond Frame</a:t>
            </a:r>
          </a:p>
        </p:txBody>
      </p:sp>
      <p:sp>
        <p:nvSpPr>
          <p:cNvPr id="17" name="TextBox 16">
            <a:extLst>
              <a:ext uri="{FF2B5EF4-FFF2-40B4-BE49-F238E27FC236}">
                <a16:creationId xmlns:a16="http://schemas.microsoft.com/office/drawing/2014/main" id="{DF45FAD7-69AA-E140-AAA3-B5D7B095225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Diamond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endParaRPr kumimoji="0" lang="en-US" sz="1067" b="0" i="0" u="none" strike="noStrike" kern="1200" cap="none" spc="0" normalizeH="0" baseline="0" noProof="0" dirty="0">
              <a:ln>
                <a:noFill/>
              </a:ln>
              <a:solidFill>
                <a:srgbClr val="808080"/>
              </a:solidFill>
              <a:effectLst/>
              <a:uLnTx/>
              <a:uFillTx/>
              <a:latin typeface="Girl Scout Display Light" panose="02020003000000000000" pitchFamily="18" charset="0"/>
              <a:ea typeface="+mn-ea"/>
              <a:cs typeface="+mn-cs"/>
            </a:endParaRP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4281878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Lst>
  </p:timing>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Slide | Split | No Image | Oval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3" name="Graphic 8">
            <a:extLst>
              <a:ext uri="{FF2B5EF4-FFF2-40B4-BE49-F238E27FC236}">
                <a16:creationId xmlns:a16="http://schemas.microsoft.com/office/drawing/2014/main" id="{9D572880-2105-8D46-B498-F70D121A9195}"/>
              </a:ext>
            </a:extLst>
          </p:cNvPr>
          <p:cNvSpPr/>
          <p:nvPr userDrawn="1"/>
        </p:nvSpPr>
        <p:spPr>
          <a:xfrm>
            <a:off x="217025" y="228600"/>
            <a:ext cx="5638800" cy="6400800"/>
          </a:xfrm>
          <a:custGeom>
            <a:avLst/>
            <a:gdLst>
              <a:gd name="connsiteX0" fmla="*/ 5329047 w 5329047"/>
              <a:gd name="connsiteY0" fmla="*/ 3397250 h 6794500"/>
              <a:gd name="connsiteX1" fmla="*/ 2664524 w 5329047"/>
              <a:gd name="connsiteY1" fmla="*/ 6794500 h 6794500"/>
              <a:gd name="connsiteX2" fmla="*/ 0 w 5329047"/>
              <a:gd name="connsiteY2" fmla="*/ 3397250 h 6794500"/>
              <a:gd name="connsiteX3" fmla="*/ 2664524 w 5329047"/>
              <a:gd name="connsiteY3" fmla="*/ 0 h 6794500"/>
              <a:gd name="connsiteX4" fmla="*/ 5329047 w 5329047"/>
              <a:gd name="connsiteY4" fmla="*/ 3397250 h 679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047" h="6794500">
                <a:moveTo>
                  <a:pt x="5329047" y="3397250"/>
                </a:moveTo>
                <a:cubicBezTo>
                  <a:pt x="5329047" y="5273500"/>
                  <a:pt x="4136099" y="6794500"/>
                  <a:pt x="2664524" y="6794500"/>
                </a:cubicBezTo>
                <a:cubicBezTo>
                  <a:pt x="1192948" y="6794500"/>
                  <a:pt x="0" y="5273500"/>
                  <a:pt x="0" y="3397250"/>
                </a:cubicBezTo>
                <a:cubicBezTo>
                  <a:pt x="0" y="1521001"/>
                  <a:pt x="1192948" y="0"/>
                  <a:pt x="2664524" y="0"/>
                </a:cubicBezTo>
                <a:cubicBezTo>
                  <a:pt x="4136099" y="0"/>
                  <a:pt x="5329047" y="1521001"/>
                  <a:pt x="5329047" y="3397250"/>
                </a:cubicBezTo>
                <a:close/>
              </a:path>
            </a:pathLst>
          </a:custGeom>
          <a:solidFill>
            <a:schemeClr val="accent1"/>
          </a:solidFill>
          <a:ln w="6350" cap="flat">
            <a:noFill/>
            <a:prstDash val="solid"/>
            <a:miter/>
          </a:ln>
        </p:spPr>
        <p:txBody>
          <a:bodyPr rtlCol="0" anchor="ctr"/>
          <a:lstStyle/>
          <a:p>
            <a:endParaRPr lang="en-US" sz="1351" b="0" i="0" dirty="0">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dirty="0"/>
              <a:t>©2021 Girl Scouts of the USA. All Rights Reserved.  Not for public distribution.</a:t>
            </a: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 | Oval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6" name="TextBox 15">
            <a:extLst>
              <a:ext uri="{FF2B5EF4-FFF2-40B4-BE49-F238E27FC236}">
                <a16:creationId xmlns:a16="http://schemas.microsoft.com/office/drawing/2014/main" id="{8D64B5FD-5650-4E46-A258-CE9A23830951}"/>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1" name="Slide Number Placeholder 6">
            <a:extLst>
              <a:ext uri="{FF2B5EF4-FFF2-40B4-BE49-F238E27FC236}">
                <a16:creationId xmlns:a16="http://schemas.microsoft.com/office/drawing/2014/main" id="{324881C4-E5ED-904E-8CDB-29F578201319}"/>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411827191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Oval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3" name="Graphic 8">
            <a:extLst>
              <a:ext uri="{FF2B5EF4-FFF2-40B4-BE49-F238E27FC236}">
                <a16:creationId xmlns:a16="http://schemas.microsoft.com/office/drawing/2014/main" id="{9D572880-2105-8D46-B498-F70D121A9195}"/>
              </a:ext>
            </a:extLst>
          </p:cNvPr>
          <p:cNvSpPr/>
          <p:nvPr userDrawn="1"/>
        </p:nvSpPr>
        <p:spPr>
          <a:xfrm>
            <a:off x="217025" y="228600"/>
            <a:ext cx="5638800" cy="6400800"/>
          </a:xfrm>
          <a:custGeom>
            <a:avLst/>
            <a:gdLst>
              <a:gd name="connsiteX0" fmla="*/ 5329047 w 5329047"/>
              <a:gd name="connsiteY0" fmla="*/ 3397250 h 6794500"/>
              <a:gd name="connsiteX1" fmla="*/ 2664524 w 5329047"/>
              <a:gd name="connsiteY1" fmla="*/ 6794500 h 6794500"/>
              <a:gd name="connsiteX2" fmla="*/ 0 w 5329047"/>
              <a:gd name="connsiteY2" fmla="*/ 3397250 h 6794500"/>
              <a:gd name="connsiteX3" fmla="*/ 2664524 w 5329047"/>
              <a:gd name="connsiteY3" fmla="*/ 0 h 6794500"/>
              <a:gd name="connsiteX4" fmla="*/ 5329047 w 5329047"/>
              <a:gd name="connsiteY4" fmla="*/ 3397250 h 679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047" h="6794500">
                <a:moveTo>
                  <a:pt x="5329047" y="3397250"/>
                </a:moveTo>
                <a:cubicBezTo>
                  <a:pt x="5329047" y="5273500"/>
                  <a:pt x="4136099" y="6794500"/>
                  <a:pt x="2664524" y="6794500"/>
                </a:cubicBezTo>
                <a:cubicBezTo>
                  <a:pt x="1192948" y="6794500"/>
                  <a:pt x="0" y="5273500"/>
                  <a:pt x="0" y="3397250"/>
                </a:cubicBezTo>
                <a:cubicBezTo>
                  <a:pt x="0" y="1521001"/>
                  <a:pt x="1192948" y="0"/>
                  <a:pt x="2664524" y="0"/>
                </a:cubicBezTo>
                <a:cubicBezTo>
                  <a:pt x="4136099" y="0"/>
                  <a:pt x="5329047" y="1521001"/>
                  <a:pt x="5329047" y="3397250"/>
                </a:cubicBezTo>
                <a:close/>
              </a:path>
            </a:pathLst>
          </a:custGeom>
          <a:solidFill>
            <a:schemeClr val="accent1"/>
          </a:solidFill>
          <a:ln w="6350" cap="flat">
            <a:noFill/>
            <a:prstDash val="solid"/>
            <a:miter/>
          </a:ln>
        </p:spPr>
        <p:txBody>
          <a:bodyPr rtlCol="0" anchor="ctr"/>
          <a:lstStyle/>
          <a:p>
            <a:endParaRPr lang="en-US" sz="1351" b="0" i="0" dirty="0">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White | Split | No Image | Oval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1" name="Slide Number Placeholder 6">
            <a:extLst>
              <a:ext uri="{FF2B5EF4-FFF2-40B4-BE49-F238E27FC236}">
                <a16:creationId xmlns:a16="http://schemas.microsoft.com/office/drawing/2014/main" id="{9949CB0F-0E1D-B54D-96D9-FF672634357D}"/>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TextBox 16">
            <a:extLst>
              <a:ext uri="{FF2B5EF4-FFF2-40B4-BE49-F238E27FC236}">
                <a16:creationId xmlns:a16="http://schemas.microsoft.com/office/drawing/2014/main" id="{2D4A22D0-3A37-5940-87AC-66D3F5971131}"/>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190560229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ver Slide | Split | No Image | Diamond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3" name="Graphic 2">
            <a:extLst>
              <a:ext uri="{FF2B5EF4-FFF2-40B4-BE49-F238E27FC236}">
                <a16:creationId xmlns:a16="http://schemas.microsoft.com/office/drawing/2014/main" id="{773265F1-B91D-ED44-87B6-5DCA8459C8BC}"/>
              </a:ext>
            </a:extLst>
          </p:cNvPr>
          <p:cNvSpPr/>
          <p:nvPr userDrawn="1"/>
        </p:nvSpPr>
        <p:spPr>
          <a:xfrm>
            <a:off x="228600" y="228602"/>
            <a:ext cx="5638800" cy="6400801"/>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1"/>
          </a:solidFill>
          <a:ln w="6350" cap="flat">
            <a:noFill/>
            <a:prstDash val="solid"/>
            <a:miter/>
          </a:ln>
        </p:spPr>
        <p:txBody>
          <a:bodyPr rtlCol="0" anchor="ctr"/>
          <a:lstStyle/>
          <a:p>
            <a:endParaRPr lang="en-US" sz="1351" b="0" i="0" dirty="0">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p>
          <a:p>
            <a:pPr lvl="0"/>
            <a:r>
              <a:rPr lang="en-US" dirty="0" err="1"/>
              <a:t>quis</a:t>
            </a:r>
            <a:r>
              <a:rPr lang="en-US" dirty="0"/>
              <a:t> nostrum </a:t>
            </a:r>
            <a:r>
              <a:rPr lang="en-US" dirty="0" err="1"/>
              <a:t>exercitationem</a:t>
            </a:r>
            <a:r>
              <a:rPr lang="en-US" dirty="0"/>
              <a:t> </a:t>
            </a:r>
            <a:r>
              <a:rPr lang="en-US" dirty="0" err="1"/>
              <a:t>ulla</a:t>
            </a:r>
            <a:endParaRPr lang="en-US" dirty="0"/>
          </a:p>
          <a:p>
            <a:pPr lvl="0"/>
            <a:r>
              <a:rPr lang="en-US" dirty="0"/>
              <a:t> corporis </a:t>
            </a:r>
            <a:r>
              <a:rPr lang="en-US" dirty="0" err="1"/>
              <a:t>suscipit</a:t>
            </a:r>
            <a:r>
              <a:rPr lang="en-US" dirty="0"/>
              <a:t> </a:t>
            </a:r>
            <a:r>
              <a:rPr lang="en-US" dirty="0" err="1"/>
              <a:t>laboriosam</a:t>
            </a:r>
            <a:r>
              <a:rPr lang="en-US" dirty="0"/>
              <a:t>, nisi</a:t>
            </a:r>
          </a:p>
          <a:p>
            <a:pPr lvl="0"/>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 | Diamond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1" name="Slide Number Placeholder 6">
            <a:extLst>
              <a:ext uri="{FF2B5EF4-FFF2-40B4-BE49-F238E27FC236}">
                <a16:creationId xmlns:a16="http://schemas.microsoft.com/office/drawing/2014/main" id="{4F21C28C-1AE8-D843-A6FF-789463A229BE}"/>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TextBox 16">
            <a:extLst>
              <a:ext uri="{FF2B5EF4-FFF2-40B4-BE49-F238E27FC236}">
                <a16:creationId xmlns:a16="http://schemas.microsoft.com/office/drawing/2014/main" id="{27192FFA-F3F4-8A42-B4B5-D68FE0B85413}"/>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380009706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Diamond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US" sz="1351" b="0" i="0" dirty="0">
              <a:solidFill>
                <a:schemeClr val="bg1"/>
              </a:solidFill>
              <a:latin typeface="Girl Scout Text Book" panose="02020003000000000000" pitchFamily="18" charset="0"/>
            </a:endParaRPr>
          </a:p>
        </p:txBody>
      </p:sp>
      <p:sp>
        <p:nvSpPr>
          <p:cNvPr id="13" name="Graphic 2">
            <a:extLst>
              <a:ext uri="{FF2B5EF4-FFF2-40B4-BE49-F238E27FC236}">
                <a16:creationId xmlns:a16="http://schemas.microsoft.com/office/drawing/2014/main" id="{773265F1-B91D-ED44-87B6-5DCA8459C8BC}"/>
              </a:ext>
            </a:extLst>
          </p:cNvPr>
          <p:cNvSpPr/>
          <p:nvPr userDrawn="1"/>
        </p:nvSpPr>
        <p:spPr>
          <a:xfrm>
            <a:off x="228600" y="228602"/>
            <a:ext cx="5638800" cy="6400801"/>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1"/>
          </a:solidFill>
          <a:ln w="6350" cap="flat">
            <a:noFill/>
            <a:prstDash val="solid"/>
            <a:miter/>
          </a:ln>
        </p:spPr>
        <p:txBody>
          <a:bodyPr rtlCol="0" anchor="ctr"/>
          <a:lstStyle/>
          <a:p>
            <a:endParaRPr lang="en-US" sz="1351" b="0" i="0" dirty="0">
              <a:latin typeface="Girl Scout Display Light" panose="02020003000000000000"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White | Split | No Image | Diamond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6" name="TextBox 15">
            <a:extLst>
              <a:ext uri="{FF2B5EF4-FFF2-40B4-BE49-F238E27FC236}">
                <a16:creationId xmlns:a16="http://schemas.microsoft.com/office/drawing/2014/main" id="{1C2A09E4-C45F-0D46-AAE1-69DFBF555BF4}"/>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4C1747B6-F982-8A49-A7A3-822078B190E0}"/>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p>
          <a:p>
            <a:pPr lvl="0"/>
            <a:r>
              <a:rPr lang="en-US" dirty="0" err="1"/>
              <a:t>quis</a:t>
            </a:r>
            <a:r>
              <a:rPr lang="en-US" dirty="0"/>
              <a:t> nostrum </a:t>
            </a:r>
            <a:r>
              <a:rPr lang="en-US" dirty="0" err="1"/>
              <a:t>exercitationem</a:t>
            </a:r>
            <a:r>
              <a:rPr lang="en-US" dirty="0"/>
              <a:t> </a:t>
            </a:r>
            <a:r>
              <a:rPr lang="en-US" dirty="0" err="1"/>
              <a:t>ulla</a:t>
            </a:r>
            <a:endParaRPr lang="en-US" dirty="0"/>
          </a:p>
          <a:p>
            <a:pPr lvl="0"/>
            <a:r>
              <a:rPr lang="en-US" dirty="0"/>
              <a:t> corporis </a:t>
            </a:r>
            <a:r>
              <a:rPr lang="en-US" dirty="0" err="1"/>
              <a:t>suscipit</a:t>
            </a:r>
            <a:r>
              <a:rPr lang="en-US" dirty="0"/>
              <a:t> </a:t>
            </a:r>
            <a:r>
              <a:rPr lang="en-US" dirty="0" err="1"/>
              <a:t>laboriosam</a:t>
            </a:r>
            <a:r>
              <a:rPr lang="en-US" dirty="0"/>
              <a:t>, nisi</a:t>
            </a:r>
          </a:p>
          <a:p>
            <a:pPr lvl="0"/>
            <a:r>
              <a:rPr lang="en-US" dirty="0" err="1"/>
              <a:t>ut</a:t>
            </a:r>
            <a:r>
              <a:rPr lang="en-US" dirty="0"/>
              <a:t> </a:t>
            </a:r>
            <a:r>
              <a:rPr lang="en-US" dirty="0" err="1"/>
              <a:t>aliquid</a:t>
            </a:r>
            <a:r>
              <a:rPr lang="en-US" dirty="0"/>
              <a:t> </a:t>
            </a:r>
            <a:r>
              <a:rPr lang="en-US" dirty="0" err="1"/>
              <a:t>consequatur</a:t>
            </a:r>
            <a:r>
              <a:rPr lang="en-US" dirty="0"/>
              <a:t>.</a:t>
            </a:r>
          </a:p>
        </p:txBody>
      </p:sp>
      <p:sp>
        <p:nvSpPr>
          <p:cNvPr id="14" name="Slide Number Placeholder 6">
            <a:extLst>
              <a:ext uri="{FF2B5EF4-FFF2-40B4-BE49-F238E27FC236}">
                <a16:creationId xmlns:a16="http://schemas.microsoft.com/office/drawing/2014/main" id="{B79D1B37-A0AB-B748-A62F-BC4BBF11CA91}"/>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85B4AACD-553A-894E-BC36-F681D551A81C}"/>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10491766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Slide | Split | No Image | Arch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3" name="Freeform 12">
            <a:extLst>
              <a:ext uri="{FF2B5EF4-FFF2-40B4-BE49-F238E27FC236}">
                <a16:creationId xmlns:a16="http://schemas.microsoft.com/office/drawing/2014/main" id="{C177CEA1-7E83-3440-A4D3-385954D49244}"/>
              </a:ext>
            </a:extLst>
          </p:cNvPr>
          <p:cNvSpPr/>
          <p:nvPr userDrawn="1"/>
        </p:nvSpPr>
        <p:spPr>
          <a:xfrm>
            <a:off x="217027" y="228600"/>
            <a:ext cx="5680913" cy="6404704"/>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Split | No Image | Arch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6" name="TextBox 15">
            <a:extLst>
              <a:ext uri="{FF2B5EF4-FFF2-40B4-BE49-F238E27FC236}">
                <a16:creationId xmlns:a16="http://schemas.microsoft.com/office/drawing/2014/main" id="{1B42070D-2D1E-BB44-936C-90EF62BB4D0F}"/>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1" name="Slide Number Placeholder 6">
            <a:extLst>
              <a:ext uri="{FF2B5EF4-FFF2-40B4-BE49-F238E27FC236}">
                <a16:creationId xmlns:a16="http://schemas.microsoft.com/office/drawing/2014/main" id="{87019D98-49AE-9145-B3BC-F3B10AF1FDA2}"/>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Footer Placeholder 1">
            <a:extLst>
              <a:ext uri="{FF2B5EF4-FFF2-40B4-BE49-F238E27FC236}">
                <a16:creationId xmlns:a16="http://schemas.microsoft.com/office/drawing/2014/main" id="{C83F9080-C311-5F4B-B6C8-2C4DF52CE00C}"/>
              </a:ext>
            </a:extLst>
          </p:cNvPr>
          <p:cNvSpPr>
            <a:spLocks noGrp="1"/>
          </p:cNvSpPr>
          <p:nvPr>
            <p:ph type="ftr" sz="quarter" idx="16"/>
          </p:nvPr>
        </p:nvSpPr>
        <p:spPr/>
        <p:txBody>
          <a:bodyPr/>
          <a:lstStyle>
            <a:lvl1pPr>
              <a:defRPr>
                <a:solidFill>
                  <a:schemeClr val="bg1"/>
                </a:solidFill>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176691994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Arch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3" name="Freeform 12">
            <a:extLst>
              <a:ext uri="{FF2B5EF4-FFF2-40B4-BE49-F238E27FC236}">
                <a16:creationId xmlns:a16="http://schemas.microsoft.com/office/drawing/2014/main" id="{C177CEA1-7E83-3440-A4D3-385954D49244}"/>
              </a:ext>
            </a:extLst>
          </p:cNvPr>
          <p:cNvSpPr/>
          <p:nvPr userDrawn="1"/>
        </p:nvSpPr>
        <p:spPr>
          <a:xfrm>
            <a:off x="217027" y="228600"/>
            <a:ext cx="5680913" cy="6404704"/>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217027"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21702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Transition Slide w/ Subtitle – White | Split | No Image | Arch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1196" y="558803"/>
            <a:ext cx="5740400" cy="5740400"/>
          </a:xfrm>
          <a:prstGeom prst="rect">
            <a:avLst/>
          </a:prstGeom>
        </p:spPr>
      </p:pic>
      <p:sp>
        <p:nvSpPr>
          <p:cNvPr id="16" name="TextBox 15">
            <a:extLst>
              <a:ext uri="{FF2B5EF4-FFF2-40B4-BE49-F238E27FC236}">
                <a16:creationId xmlns:a16="http://schemas.microsoft.com/office/drawing/2014/main" id="{1D468136-17D4-9743-82FC-8539F35CA3B8}"/>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1" name="Slide Number Placeholder 6">
            <a:extLst>
              <a:ext uri="{FF2B5EF4-FFF2-40B4-BE49-F238E27FC236}">
                <a16:creationId xmlns:a16="http://schemas.microsoft.com/office/drawing/2014/main" id="{DA1F72C9-016E-824F-AB95-39ADE840C1E1}"/>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264302318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ansition | No Image | Trefoil">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Transition Slide | No Image - Trefoil</a:t>
            </a:r>
          </a:p>
        </p:txBody>
      </p:sp>
      <p:sp>
        <p:nvSpPr>
          <p:cNvPr id="11" name="Text Placeholder 46">
            <a:extLst>
              <a:ext uri="{FF2B5EF4-FFF2-40B4-BE49-F238E27FC236}">
                <a16:creationId xmlns:a16="http://schemas.microsoft.com/office/drawing/2014/main" id="{333ADA15-2BB6-464A-BEDA-453AFBF45A20}"/>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5" name="Title 5">
            <a:extLst>
              <a:ext uri="{FF2B5EF4-FFF2-40B4-BE49-F238E27FC236}">
                <a16:creationId xmlns:a16="http://schemas.microsoft.com/office/drawing/2014/main" id="{64F2E85D-26CB-5344-AABE-97C114C9D0FA}"/>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8857F231-4531-BC48-92A0-F3F6E894651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501" y="558803"/>
            <a:ext cx="5740400" cy="5740400"/>
          </a:xfrm>
          <a:prstGeom prst="rect">
            <a:avLst/>
          </a:prstGeom>
        </p:spPr>
      </p:pic>
      <p:sp>
        <p:nvSpPr>
          <p:cNvPr id="10" name="TextBox 9">
            <a:extLst>
              <a:ext uri="{FF2B5EF4-FFF2-40B4-BE49-F238E27FC236}">
                <a16:creationId xmlns:a16="http://schemas.microsoft.com/office/drawing/2014/main" id="{8D665119-E127-AA43-90A3-A86E91BDE303}"/>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249052267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 Two Line Title | no Sub | 1 Col">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6" name="Title 5">
            <a:extLst>
              <a:ext uri="{FF2B5EF4-FFF2-40B4-BE49-F238E27FC236}">
                <a16:creationId xmlns:a16="http://schemas.microsoft.com/office/drawing/2014/main" id="{E9FA72DD-D9A3-484B-8C61-C7B8ED048A4C}"/>
              </a:ext>
            </a:extLst>
          </p:cNvPr>
          <p:cNvSpPr>
            <a:spLocks noGrp="1"/>
          </p:cNvSpPr>
          <p:nvPr>
            <p:ph type="title" hasCustomPrompt="1"/>
          </p:nvPr>
        </p:nvSpPr>
        <p:spPr>
          <a:xfrm>
            <a:off x="240175" y="342901"/>
            <a:ext cx="11734800" cy="766823"/>
          </a:xfrm>
        </p:spPr>
        <p:txBody>
          <a:bodyPr/>
          <a:lstStyle>
            <a:lvl1pPr>
              <a:defRPr sz="2400" b="0" i="0">
                <a:solidFill>
                  <a:schemeClr val="tx1"/>
                </a:solidFill>
                <a:latin typeface="Girl Scout Text Book" panose="02020003000000000000"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228600" y="-577515"/>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Slide - Two Line Title – No Sub – 1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228602" y="2411139"/>
            <a:ext cx="11746375"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228602" y="1171077"/>
            <a:ext cx="11746375" cy="1235241"/>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CF854965-E2FF-1C44-8908-AECC464B414A}"/>
              </a:ext>
            </a:extLst>
          </p:cNvPr>
          <p:cNvSpPr>
            <a:spLocks noGrp="1"/>
          </p:cNvSpPr>
          <p:nvPr>
            <p:ph type="ftr" sz="quarter" idx="16"/>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0" name="Text Placeholder 46">
            <a:extLst>
              <a:ext uri="{FF2B5EF4-FFF2-40B4-BE49-F238E27FC236}">
                <a16:creationId xmlns:a16="http://schemas.microsoft.com/office/drawing/2014/main" id="{E5D1BDA0-4BC7-314C-B715-8F6309B926D7}"/>
              </a:ext>
            </a:extLst>
          </p:cNvPr>
          <p:cNvSpPr>
            <a:spLocks noGrp="1"/>
          </p:cNvSpPr>
          <p:nvPr>
            <p:ph type="body" sz="quarter" idx="17"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1" name="TextBox 10">
            <a:extLst>
              <a:ext uri="{FF2B5EF4-FFF2-40B4-BE49-F238E27FC236}">
                <a16:creationId xmlns:a16="http://schemas.microsoft.com/office/drawing/2014/main" id="{3C2001ED-E140-CE4F-88AC-312D939A7BC2}"/>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124361954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 Two Line Title | no Sub | 2 Col">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240175"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Slide - Two Line Title – No Sub – 2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228600" y="2379547"/>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228600" y="1139485"/>
            <a:ext cx="5638800" cy="1235241"/>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0" name="Text Placeholder 65">
            <a:extLst>
              <a:ext uri="{FF2B5EF4-FFF2-40B4-BE49-F238E27FC236}">
                <a16:creationId xmlns:a16="http://schemas.microsoft.com/office/drawing/2014/main" id="{C6B62553-D9FB-494E-AA6D-E407A7DAB2A3}"/>
              </a:ext>
            </a:extLst>
          </p:cNvPr>
          <p:cNvSpPr>
            <a:spLocks noGrp="1"/>
          </p:cNvSpPr>
          <p:nvPr>
            <p:ph type="body" sz="quarter" idx="16" hasCustomPrompt="1"/>
          </p:nvPr>
        </p:nvSpPr>
        <p:spPr>
          <a:xfrm>
            <a:off x="6324600" y="2379547"/>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169D66DF-15E3-304C-8008-B22FA84B8BB5}"/>
              </a:ext>
            </a:extLst>
          </p:cNvPr>
          <p:cNvSpPr>
            <a:spLocks noGrp="1"/>
          </p:cNvSpPr>
          <p:nvPr>
            <p:ph type="body" sz="quarter" idx="17" hasCustomPrompt="1"/>
          </p:nvPr>
        </p:nvSpPr>
        <p:spPr>
          <a:xfrm>
            <a:off x="6324600" y="1139485"/>
            <a:ext cx="5638800" cy="1235241"/>
          </a:xfrm>
        </p:spPr>
        <p:txBody>
          <a:bodyPr anchor="b">
            <a:normAutofit/>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013505F0-4477-9C4F-BD95-F652BF09290A}"/>
              </a:ext>
            </a:extLst>
          </p:cNvPr>
          <p:cNvSpPr>
            <a:spLocks noGrp="1"/>
          </p:cNvSpPr>
          <p:nvPr>
            <p:ph type="ftr" sz="quarter" idx="18"/>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2" name="Title 5">
            <a:extLst>
              <a:ext uri="{FF2B5EF4-FFF2-40B4-BE49-F238E27FC236}">
                <a16:creationId xmlns:a16="http://schemas.microsoft.com/office/drawing/2014/main" id="{990E713D-8434-CB43-8BDE-A2F3F75038DD}"/>
              </a:ext>
            </a:extLst>
          </p:cNvPr>
          <p:cNvSpPr>
            <a:spLocks noGrp="1"/>
          </p:cNvSpPr>
          <p:nvPr>
            <p:ph type="title" hasCustomPrompt="1"/>
          </p:nvPr>
        </p:nvSpPr>
        <p:spPr>
          <a:xfrm>
            <a:off x="240175" y="342901"/>
            <a:ext cx="11734800" cy="766823"/>
          </a:xfrm>
        </p:spPr>
        <p:txBody>
          <a:bodyPr/>
          <a:lstStyle>
            <a:lvl1pPr>
              <a:defRPr sz="2400" b="0" i="0">
                <a:solidFill>
                  <a:schemeClr val="tx1"/>
                </a:solidFill>
                <a:latin typeface="Girl Scout Text Book" panose="02020003000000000000"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C929446-E77B-D14C-9234-E26121184EED}"/>
              </a:ext>
            </a:extLst>
          </p:cNvPr>
          <p:cNvSpPr>
            <a:spLocks noGrp="1"/>
          </p:cNvSpPr>
          <p:nvPr>
            <p:ph type="body" sz="quarter" idx="19"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4" name="TextBox 13">
            <a:extLst>
              <a:ext uri="{FF2B5EF4-FFF2-40B4-BE49-F238E27FC236}">
                <a16:creationId xmlns:a16="http://schemas.microsoft.com/office/drawing/2014/main" id="{378BEF9D-5D05-EF49-B5B0-1BF6E06D7910}"/>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1663061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 Two Line Title | w/ Sub | 1 Col">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240175"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Slide - Two Line Title – w/ Sub – 1 Col</a:t>
            </a:r>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228600" y="2961253"/>
            <a:ext cx="11734800" cy="2550264"/>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228600" y="2030813"/>
            <a:ext cx="11734800" cy="925619"/>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240177" y="1156214"/>
            <a:ext cx="11734801" cy="645831"/>
          </a:xfrm>
        </p:spPr>
        <p:txBody>
          <a:bodyPr>
            <a:normAutofit/>
          </a:bodyPr>
          <a:lstStyle>
            <a:lvl1pPr marL="0" indent="0">
              <a:buNone/>
              <a:defRPr sz="1800" b="0" i="0">
                <a:solidFill>
                  <a:schemeClr val="tx1"/>
                </a:solidFill>
                <a:latin typeface="Girl Scout Text Book" panose="02020003000000000000" pitchFamily="18"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240175" y="342901"/>
            <a:ext cx="11734800" cy="766823"/>
          </a:xfrm>
        </p:spPr>
        <p:txBody>
          <a:bodyPr/>
          <a:lstStyle>
            <a:lvl1pPr>
              <a:defRPr sz="2400" b="0" i="0">
                <a:solidFill>
                  <a:schemeClr val="tx1"/>
                </a:solidFill>
                <a:latin typeface="Girl Scout Text Book" panose="02020003000000000000"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5" name="TextBox 14">
            <a:extLst>
              <a:ext uri="{FF2B5EF4-FFF2-40B4-BE49-F238E27FC236}">
                <a16:creationId xmlns:a16="http://schemas.microsoft.com/office/drawing/2014/main" id="{DBA0FF24-CC03-2548-B9CD-E5CD39444B3A}"/>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3574517906"/>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254000" y="2594344"/>
            <a:ext cx="5624787" cy="4035056"/>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6096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a:solidFill>
                  <a:schemeClr val="tx1"/>
                </a:solidFill>
              </a:defRPr>
            </a:lvl1pPr>
          </a:lstStyle>
          <a:p>
            <a:r>
              <a:rPr lang="en-US"/>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254000" y="228601"/>
            <a:ext cx="5638800" cy="195703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240435" y="3006130"/>
            <a:ext cx="5638800" cy="1518391"/>
          </a:xfrm>
        </p:spPr>
        <p:txBody>
          <a:bodyPr anchor="b"/>
          <a:lstStyle>
            <a:lvl1pPr algn="ctr">
              <a:lnSpc>
                <a:spcPct val="100000"/>
              </a:lnSpc>
              <a:defRPr sz="3200" b="0" i="0">
                <a:solidFill>
                  <a:schemeClr val="tx1"/>
                </a:solidFill>
                <a:latin typeface="Girl Scout Display Light" panose="02020003000000000000"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228861" y="4579157"/>
            <a:ext cx="5638800" cy="1074863"/>
          </a:xfrm>
        </p:spPr>
        <p:txBody>
          <a:bodyPr lIns="182880" rIns="182880" anchor="ctr">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Girl Scout Display Light" panose="02020003000000000000"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9">
            <a:extLst>
              <a:ext uri="{FF2B5EF4-FFF2-40B4-BE49-F238E27FC236}">
                <a16:creationId xmlns:a16="http://schemas.microsoft.com/office/drawing/2014/main" id="{6653820D-0BB0-DE46-9ADD-29A9845686B2}"/>
              </a:ext>
            </a:extLst>
          </p:cNvPr>
          <p:cNvSpPr>
            <a:spLocks noGrp="1"/>
          </p:cNvSpPr>
          <p:nvPr>
            <p:ph type="pic" sz="quarter" idx="21" hasCustomPrompt="1"/>
          </p:nvPr>
        </p:nvSpPr>
        <p:spPr>
          <a:xfrm>
            <a:off x="6360053" y="259858"/>
            <a:ext cx="5567895" cy="6357313"/>
          </a:xfrm>
          <a:custGeom>
            <a:avLst/>
            <a:gdLst>
              <a:gd name="connsiteX0" fmla="*/ 2087706 w 4175921"/>
              <a:gd name="connsiteY0" fmla="*/ 0 h 4767985"/>
              <a:gd name="connsiteX1" fmla="*/ 4175921 w 4175921"/>
              <a:gd name="connsiteY1" fmla="*/ 2084337 h 4767985"/>
              <a:gd name="connsiteX2" fmla="*/ 4175412 w 4175921"/>
              <a:gd name="connsiteY2" fmla="*/ 2084337 h 4767985"/>
              <a:gd name="connsiteX3" fmla="*/ 4175412 w 4175921"/>
              <a:gd name="connsiteY3" fmla="*/ 4641600 h 4767985"/>
              <a:gd name="connsiteX4" fmla="*/ 4049038 w 4175921"/>
              <a:gd name="connsiteY4" fmla="*/ 4767985 h 4767985"/>
              <a:gd name="connsiteX5" fmla="*/ 126883 w 4175921"/>
              <a:gd name="connsiteY5" fmla="*/ 4767985 h 4767985"/>
              <a:gd name="connsiteX6" fmla="*/ 510 w 4175921"/>
              <a:gd name="connsiteY6" fmla="*/ 4641600 h 4767985"/>
              <a:gd name="connsiteX7" fmla="*/ 0 w 4175921"/>
              <a:gd name="connsiteY7" fmla="*/ 2084337 h 4767985"/>
              <a:gd name="connsiteX8" fmla="*/ 2087706 w 4175921"/>
              <a:gd name="connsiteY8" fmla="*/ 0 h 47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21" h="4767985">
                <a:moveTo>
                  <a:pt x="2087706" y="0"/>
                </a:moveTo>
                <a:cubicBezTo>
                  <a:pt x="3240862" y="0"/>
                  <a:pt x="4175921" y="933110"/>
                  <a:pt x="4175921" y="2084337"/>
                </a:cubicBezTo>
                <a:lnTo>
                  <a:pt x="4175412" y="2084337"/>
                </a:lnTo>
                <a:lnTo>
                  <a:pt x="4175412" y="4641600"/>
                </a:lnTo>
                <a:cubicBezTo>
                  <a:pt x="4175412" y="4711417"/>
                  <a:pt x="4118850" y="4767985"/>
                  <a:pt x="4049038" y="4767985"/>
                </a:cubicBezTo>
                <a:lnTo>
                  <a:pt x="126883" y="4767985"/>
                </a:lnTo>
                <a:cubicBezTo>
                  <a:pt x="57072" y="4767985"/>
                  <a:pt x="510" y="4711417"/>
                  <a:pt x="510" y="4641600"/>
                </a:cubicBezTo>
                <a:lnTo>
                  <a:pt x="0" y="2084337"/>
                </a:lnTo>
                <a:cubicBezTo>
                  <a:pt x="0" y="933110"/>
                  <a:pt x="934550" y="0"/>
                  <a:pt x="20877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6" name="TextBox 15">
            <a:extLst>
              <a:ext uri="{FF2B5EF4-FFF2-40B4-BE49-F238E27FC236}">
                <a16:creationId xmlns:a16="http://schemas.microsoft.com/office/drawing/2014/main" id="{798A7FE0-8AFC-C645-8D59-B15F27B8BF83}"/>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Front Cover Slide - Arch Frame</a:t>
            </a:r>
          </a:p>
        </p:txBody>
      </p:sp>
      <p:sp>
        <p:nvSpPr>
          <p:cNvPr id="17" name="TextBox 16">
            <a:extLst>
              <a:ext uri="{FF2B5EF4-FFF2-40B4-BE49-F238E27FC236}">
                <a16:creationId xmlns:a16="http://schemas.microsoft.com/office/drawing/2014/main" id="{EA890F65-B82D-3C48-8484-74BF193CD684}"/>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dirty="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dirty="0">
                <a:ln>
                  <a:noFill/>
                </a:ln>
                <a:solidFill>
                  <a:srgbClr val="000000"/>
                </a:solidFill>
                <a:effectLst/>
                <a:uLnTx/>
                <a:uFillTx/>
                <a:latin typeface="Girl Scout Display Light" panose="02020003000000000000" pitchFamily="18" charset="0"/>
                <a:ea typeface="+mn-ea"/>
                <a:cs typeface="+mn-cs"/>
              </a:rPr>
              <a:t>BLACK AND GREEN</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Arch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Display Light" panose="02020003000000000000" pitchFamily="18" charset="0"/>
              </a:rPr>
              <a:t>Use crop tool to fit image to shape.</a:t>
            </a:r>
            <a:endParaRPr kumimoji="0" lang="en-US" sz="1067" b="0" i="0" u="none" strike="noStrike" kern="1200" cap="none" spc="0" normalizeH="0" baseline="0" noProof="0" dirty="0">
              <a:ln>
                <a:noFill/>
              </a:ln>
              <a:solidFill>
                <a:srgbClr val="808080"/>
              </a:solidFill>
              <a:effectLst/>
              <a:uLnTx/>
              <a:uFillTx/>
              <a:latin typeface="Girl Scout Display Light" panose="02020003000000000000" pitchFamily="18" charset="0"/>
              <a:ea typeface="+mn-ea"/>
              <a:cs typeface="+mn-cs"/>
            </a:endParaRPr>
          </a:p>
          <a:p>
            <a:pPr marL="121917"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algn="l"/>
            <a:r>
              <a:rPr lang="en-US" sz="1067" b="0" i="0" dirty="0">
                <a:solidFill>
                  <a:srgbClr val="808080"/>
                </a:solidFill>
                <a:latin typeface="Girl Scout Display Light"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Centered</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2862357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Lst>
  </p:timing>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 Two Line Title | w/ Sub | 2 Col">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240175"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Slide - Two Line Title – w/  Sub – 2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228600" y="2949359"/>
            <a:ext cx="5638800" cy="2550264"/>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228600" y="1923044"/>
            <a:ext cx="5638800" cy="1021493"/>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0" name="Text Placeholder 65">
            <a:extLst>
              <a:ext uri="{FF2B5EF4-FFF2-40B4-BE49-F238E27FC236}">
                <a16:creationId xmlns:a16="http://schemas.microsoft.com/office/drawing/2014/main" id="{C6B62553-D9FB-494E-AA6D-E407A7DAB2A3}"/>
              </a:ext>
            </a:extLst>
          </p:cNvPr>
          <p:cNvSpPr>
            <a:spLocks noGrp="1"/>
          </p:cNvSpPr>
          <p:nvPr>
            <p:ph type="body" sz="quarter" idx="16" hasCustomPrompt="1"/>
          </p:nvPr>
        </p:nvSpPr>
        <p:spPr>
          <a:xfrm>
            <a:off x="6324600" y="2949359"/>
            <a:ext cx="5638800" cy="2550264"/>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169D66DF-15E3-304C-8008-B22FA84B8BB5}"/>
              </a:ext>
            </a:extLst>
          </p:cNvPr>
          <p:cNvSpPr>
            <a:spLocks noGrp="1"/>
          </p:cNvSpPr>
          <p:nvPr>
            <p:ph type="body" sz="quarter" idx="17" hasCustomPrompt="1"/>
          </p:nvPr>
        </p:nvSpPr>
        <p:spPr>
          <a:xfrm>
            <a:off x="6324600" y="1923044"/>
            <a:ext cx="5638800" cy="1021493"/>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1817129F-FACA-1C40-B478-B0DDD2F2150A}"/>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3" name="Text Placeholder 65">
            <a:extLst>
              <a:ext uri="{FF2B5EF4-FFF2-40B4-BE49-F238E27FC236}">
                <a16:creationId xmlns:a16="http://schemas.microsoft.com/office/drawing/2014/main" id="{525E6B6F-30AB-C04C-8938-13AD7AE7B5D3}"/>
              </a:ext>
            </a:extLst>
          </p:cNvPr>
          <p:cNvSpPr>
            <a:spLocks noGrp="1"/>
          </p:cNvSpPr>
          <p:nvPr>
            <p:ph type="body" sz="quarter" idx="18" hasCustomPrompt="1"/>
          </p:nvPr>
        </p:nvSpPr>
        <p:spPr>
          <a:xfrm>
            <a:off x="240177" y="1156214"/>
            <a:ext cx="11734801" cy="645831"/>
          </a:xfrm>
        </p:spPr>
        <p:txBody>
          <a:bodyPr>
            <a:normAutofit/>
          </a:bodyPr>
          <a:lstStyle>
            <a:lvl1pPr marL="0" indent="0">
              <a:buNone/>
              <a:defRPr sz="1800" b="0" i="0">
                <a:solidFill>
                  <a:schemeClr val="tx1"/>
                </a:solidFill>
                <a:latin typeface="Girl Scout Text Book" panose="02020003000000000000" pitchFamily="18"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4" name="Title 5">
            <a:extLst>
              <a:ext uri="{FF2B5EF4-FFF2-40B4-BE49-F238E27FC236}">
                <a16:creationId xmlns:a16="http://schemas.microsoft.com/office/drawing/2014/main" id="{AC8D78B5-2063-6F48-97D9-A08770338D85}"/>
              </a:ext>
            </a:extLst>
          </p:cNvPr>
          <p:cNvSpPr>
            <a:spLocks noGrp="1"/>
          </p:cNvSpPr>
          <p:nvPr>
            <p:ph type="title" hasCustomPrompt="1"/>
          </p:nvPr>
        </p:nvSpPr>
        <p:spPr>
          <a:xfrm>
            <a:off x="240175" y="342901"/>
            <a:ext cx="11734800" cy="766823"/>
          </a:xfrm>
        </p:spPr>
        <p:txBody>
          <a:bodyPr/>
          <a:lstStyle>
            <a:lvl1pPr>
              <a:defRPr sz="2400" b="0" i="0">
                <a:solidFill>
                  <a:schemeClr val="tx1"/>
                </a:solidFill>
                <a:latin typeface="Girl Scout Text Book" panose="02020003000000000000"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5" name="Text Placeholder 46">
            <a:extLst>
              <a:ext uri="{FF2B5EF4-FFF2-40B4-BE49-F238E27FC236}">
                <a16:creationId xmlns:a16="http://schemas.microsoft.com/office/drawing/2014/main" id="{78409E93-D3DC-744B-9F99-5D75E928BA5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2" name="TextBox 11">
            <a:extLst>
              <a:ext uri="{FF2B5EF4-FFF2-40B4-BE49-F238E27FC236}">
                <a16:creationId xmlns:a16="http://schemas.microsoft.com/office/drawing/2014/main" id="{CEA5DE11-F6F5-9040-8F9C-3653AC2BF564}"/>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413764249"/>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 Single Line Title w/ Sub | 1 Col">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42" name="Text Placeholder 65">
            <a:extLst>
              <a:ext uri="{FF2B5EF4-FFF2-40B4-BE49-F238E27FC236}">
                <a16:creationId xmlns:a16="http://schemas.microsoft.com/office/drawing/2014/main" id="{906C2DA4-C243-9E4C-8A1C-B4BD1442B0B7}"/>
              </a:ext>
            </a:extLst>
          </p:cNvPr>
          <p:cNvSpPr>
            <a:spLocks noGrp="1"/>
          </p:cNvSpPr>
          <p:nvPr>
            <p:ph type="body" sz="quarter" idx="14" hasCustomPrompt="1"/>
          </p:nvPr>
        </p:nvSpPr>
        <p:spPr>
          <a:xfrm>
            <a:off x="228600" y="2715939"/>
            <a:ext cx="11734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46">
            <a:extLst>
              <a:ext uri="{FF2B5EF4-FFF2-40B4-BE49-F238E27FC236}">
                <a16:creationId xmlns:a16="http://schemas.microsoft.com/office/drawing/2014/main" id="{C2E6288E-E83D-1542-8A8F-3D0ADA85AB67}"/>
              </a:ext>
            </a:extLst>
          </p:cNvPr>
          <p:cNvSpPr>
            <a:spLocks noGrp="1"/>
          </p:cNvSpPr>
          <p:nvPr>
            <p:ph type="body" sz="quarter" idx="15" hasCustomPrompt="1"/>
          </p:nvPr>
        </p:nvSpPr>
        <p:spPr>
          <a:xfrm>
            <a:off x="228600" y="1691503"/>
            <a:ext cx="11734800" cy="1019615"/>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599"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Slide - Single Line Title w/ Sub – 1 Col</a:t>
            </a:r>
          </a:p>
        </p:txBody>
      </p:sp>
      <p:sp>
        <p:nvSpPr>
          <p:cNvPr id="2" name="Footer Placeholder 1">
            <a:extLst>
              <a:ext uri="{FF2B5EF4-FFF2-40B4-BE49-F238E27FC236}">
                <a16:creationId xmlns:a16="http://schemas.microsoft.com/office/drawing/2014/main" id="{E38CCBE6-60CF-2E48-BFE0-81C54B3DDE80}"/>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0" name="Text Placeholder 46">
            <a:extLst>
              <a:ext uri="{FF2B5EF4-FFF2-40B4-BE49-F238E27FC236}">
                <a16:creationId xmlns:a16="http://schemas.microsoft.com/office/drawing/2014/main" id="{913E3A4B-2B4E-5C4D-86E0-0E4DB5E4A7A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1" name="Title 5">
            <a:extLst>
              <a:ext uri="{FF2B5EF4-FFF2-40B4-BE49-F238E27FC236}">
                <a16:creationId xmlns:a16="http://schemas.microsoft.com/office/drawing/2014/main" id="{E6EFA6D6-6940-6642-AD54-6B5DE89C3AAE}"/>
              </a:ext>
            </a:extLst>
          </p:cNvPr>
          <p:cNvSpPr>
            <a:spLocks noGrp="1"/>
          </p:cNvSpPr>
          <p:nvPr>
            <p:ph type="title" hasCustomPrompt="1"/>
          </p:nvPr>
        </p:nvSpPr>
        <p:spPr>
          <a:xfrm>
            <a:off x="240175" y="342901"/>
            <a:ext cx="11734800" cy="436948"/>
          </a:xfrm>
        </p:spPr>
        <p:txBody>
          <a:bodyPr anchor="ctr"/>
          <a:lstStyle>
            <a:lvl1pPr>
              <a:defRPr sz="2400" b="0" i="0">
                <a:solidFill>
                  <a:schemeClr val="tx1"/>
                </a:solidFill>
                <a:latin typeface="Girl Scout Text Book" panose="02020003000000000000" pitchFamily="18" charset="0"/>
              </a:defRPr>
            </a:lvl1pPr>
          </a:lstStyle>
          <a:p>
            <a:r>
              <a:rPr lang="en-US" dirty="0"/>
              <a:t>Type Here to Enter a Single Line Slide Header.</a:t>
            </a:r>
          </a:p>
        </p:txBody>
      </p:sp>
      <p:sp>
        <p:nvSpPr>
          <p:cNvPr id="12" name="Text Placeholder 65">
            <a:extLst>
              <a:ext uri="{FF2B5EF4-FFF2-40B4-BE49-F238E27FC236}">
                <a16:creationId xmlns:a16="http://schemas.microsoft.com/office/drawing/2014/main" id="{AF173CA3-2CCE-3A4B-908E-A1DEE64D2846}"/>
              </a:ext>
            </a:extLst>
          </p:cNvPr>
          <p:cNvSpPr>
            <a:spLocks noGrp="1"/>
          </p:cNvSpPr>
          <p:nvPr>
            <p:ph type="body" sz="quarter" idx="21" hasCustomPrompt="1"/>
          </p:nvPr>
        </p:nvSpPr>
        <p:spPr>
          <a:xfrm>
            <a:off x="240177" y="802883"/>
            <a:ext cx="11734801" cy="645831"/>
          </a:xfrm>
        </p:spPr>
        <p:txBody>
          <a:bodyPr>
            <a:normAutofit/>
          </a:bodyPr>
          <a:lstStyle>
            <a:lvl1pPr marL="0" indent="0">
              <a:buNone/>
              <a:defRPr sz="1800" b="0" i="0">
                <a:solidFill>
                  <a:schemeClr val="tx1"/>
                </a:solidFill>
                <a:latin typeface="Girl Scout Text Book" panose="02020003000000000000" pitchFamily="18"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TextBox 12">
            <a:extLst>
              <a:ext uri="{FF2B5EF4-FFF2-40B4-BE49-F238E27FC236}">
                <a16:creationId xmlns:a16="http://schemas.microsoft.com/office/drawing/2014/main" id="{F8F560A9-0222-9E4E-9E09-72DBA6F13D8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134686891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 Single Line Title w/ Sub | 2 Col">
    <p:bg>
      <p:bgPr>
        <a:solidFill>
          <a:schemeClr val="accent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FA86888-EAB2-F24B-A903-18A63BFDF1EC}"/>
              </a:ext>
            </a:extLst>
          </p:cNvPr>
          <p:cNvSpPr txBox="1"/>
          <p:nvPr userDrawn="1"/>
        </p:nvSpPr>
        <p:spPr>
          <a:xfrm>
            <a:off x="228599"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Slide - Single Line Title w/ Subtitle - 2 Col</a:t>
            </a:r>
          </a:p>
        </p:txBody>
      </p:sp>
      <p:sp>
        <p:nvSpPr>
          <p:cNvPr id="10" name="Text Placeholder 65">
            <a:extLst>
              <a:ext uri="{FF2B5EF4-FFF2-40B4-BE49-F238E27FC236}">
                <a16:creationId xmlns:a16="http://schemas.microsoft.com/office/drawing/2014/main" id="{C7537989-B690-5943-82BF-69F02B2E0C52}"/>
              </a:ext>
            </a:extLst>
          </p:cNvPr>
          <p:cNvSpPr>
            <a:spLocks noGrp="1"/>
          </p:cNvSpPr>
          <p:nvPr>
            <p:ph type="body" sz="quarter" idx="15" hasCustomPrompt="1"/>
          </p:nvPr>
        </p:nvSpPr>
        <p:spPr>
          <a:xfrm>
            <a:off x="228600" y="2715939"/>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26E9C7D7-3124-6742-A007-CC32425AF770}"/>
              </a:ext>
            </a:extLst>
          </p:cNvPr>
          <p:cNvSpPr>
            <a:spLocks noGrp="1"/>
          </p:cNvSpPr>
          <p:nvPr>
            <p:ph type="body" sz="quarter" idx="16" hasCustomPrompt="1"/>
          </p:nvPr>
        </p:nvSpPr>
        <p:spPr>
          <a:xfrm>
            <a:off x="228600" y="1581666"/>
            <a:ext cx="5638800" cy="1129452"/>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4" name="Text Placeholder 65">
            <a:extLst>
              <a:ext uri="{FF2B5EF4-FFF2-40B4-BE49-F238E27FC236}">
                <a16:creationId xmlns:a16="http://schemas.microsoft.com/office/drawing/2014/main" id="{DF967A0C-EB8D-CC4A-B16B-1ED886D1E942}"/>
              </a:ext>
            </a:extLst>
          </p:cNvPr>
          <p:cNvSpPr>
            <a:spLocks noGrp="1"/>
          </p:cNvSpPr>
          <p:nvPr>
            <p:ph type="body" sz="quarter" idx="17" hasCustomPrompt="1"/>
          </p:nvPr>
        </p:nvSpPr>
        <p:spPr>
          <a:xfrm>
            <a:off x="6336175" y="2715939"/>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6">
            <a:extLst>
              <a:ext uri="{FF2B5EF4-FFF2-40B4-BE49-F238E27FC236}">
                <a16:creationId xmlns:a16="http://schemas.microsoft.com/office/drawing/2014/main" id="{0221C400-2A62-814C-8C7E-2173B67AD1BA}"/>
              </a:ext>
            </a:extLst>
          </p:cNvPr>
          <p:cNvSpPr>
            <a:spLocks noGrp="1"/>
          </p:cNvSpPr>
          <p:nvPr>
            <p:ph type="body" sz="quarter" idx="18" hasCustomPrompt="1"/>
          </p:nvPr>
        </p:nvSpPr>
        <p:spPr>
          <a:xfrm>
            <a:off x="6336175" y="1581666"/>
            <a:ext cx="5638800" cy="1129452"/>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084A95DD-AAEF-F04D-996D-A168E8114749}"/>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6" name="Slide Number Placeholder 5">
            <a:extLst>
              <a:ext uri="{FF2B5EF4-FFF2-40B4-BE49-F238E27FC236}">
                <a16:creationId xmlns:a16="http://schemas.microsoft.com/office/drawing/2014/main" id="{17239AC7-0885-7F4C-AFEA-59AEED453C9C}"/>
              </a:ext>
            </a:extLst>
          </p:cNvPr>
          <p:cNvSpPr>
            <a:spLocks noGrp="1"/>
          </p:cNvSpPr>
          <p:nvPr>
            <p:ph type="sldNum" sz="quarter" idx="12"/>
          </p:nvPr>
        </p:nvSpPr>
        <p:spPr>
          <a:xfrm>
            <a:off x="11313945" y="6629402"/>
            <a:ext cx="734123" cy="243652"/>
          </a:xfrm>
        </p:spPr>
        <p:txBody>
          <a:bodyPr/>
          <a:lstStyle>
            <a:lvl1pPr>
              <a:defRPr b="0" i="0">
                <a:latin typeface="Girl Scout Text Book" panose="02020003000000000000" pitchFamily="18" charset="0"/>
              </a:defRPr>
            </a:lvl1pPr>
          </a:lstStyle>
          <a:p>
            <a:fld id="{7691CCDB-B024-8747-B233-CAD1CBC7A901}" type="slidenum">
              <a:rPr lang="en-US" smtClean="0"/>
              <a:pPr/>
              <a:t>‹#›</a:t>
            </a:fld>
            <a:endParaRPr lang="en-US"/>
          </a:p>
        </p:txBody>
      </p:sp>
      <p:sp>
        <p:nvSpPr>
          <p:cNvPr id="11" name="Title 5">
            <a:extLst>
              <a:ext uri="{FF2B5EF4-FFF2-40B4-BE49-F238E27FC236}">
                <a16:creationId xmlns:a16="http://schemas.microsoft.com/office/drawing/2014/main" id="{2503009B-3FA0-ED4B-9089-09C566032169}"/>
              </a:ext>
            </a:extLst>
          </p:cNvPr>
          <p:cNvSpPr>
            <a:spLocks noGrp="1"/>
          </p:cNvSpPr>
          <p:nvPr>
            <p:ph type="title" hasCustomPrompt="1"/>
          </p:nvPr>
        </p:nvSpPr>
        <p:spPr>
          <a:xfrm>
            <a:off x="240175" y="342901"/>
            <a:ext cx="11734800" cy="436948"/>
          </a:xfrm>
        </p:spPr>
        <p:txBody>
          <a:bodyPr anchor="ctr"/>
          <a:lstStyle>
            <a:lvl1pPr>
              <a:defRPr sz="2400" b="0" i="0">
                <a:solidFill>
                  <a:schemeClr val="tx1"/>
                </a:solidFill>
                <a:latin typeface="Girl Scout Text Book" panose="02020003000000000000" pitchFamily="18" charset="0"/>
              </a:defRPr>
            </a:lvl1pPr>
          </a:lstStyle>
          <a:p>
            <a:r>
              <a:rPr lang="en-US" dirty="0"/>
              <a:t>Type Here to Enter a Single Line Slide Header.</a:t>
            </a:r>
          </a:p>
        </p:txBody>
      </p:sp>
      <p:sp>
        <p:nvSpPr>
          <p:cNvPr id="17" name="Text Placeholder 65">
            <a:extLst>
              <a:ext uri="{FF2B5EF4-FFF2-40B4-BE49-F238E27FC236}">
                <a16:creationId xmlns:a16="http://schemas.microsoft.com/office/drawing/2014/main" id="{AB5C1542-25D2-4F44-8E77-2B68F6E7A501}"/>
              </a:ext>
            </a:extLst>
          </p:cNvPr>
          <p:cNvSpPr>
            <a:spLocks noGrp="1"/>
          </p:cNvSpPr>
          <p:nvPr>
            <p:ph type="body" sz="quarter" idx="20" hasCustomPrompt="1"/>
          </p:nvPr>
        </p:nvSpPr>
        <p:spPr>
          <a:xfrm>
            <a:off x="240177" y="802883"/>
            <a:ext cx="11734801" cy="645831"/>
          </a:xfrm>
        </p:spPr>
        <p:txBody>
          <a:bodyPr>
            <a:normAutofit/>
          </a:bodyPr>
          <a:lstStyle>
            <a:lvl1pPr marL="0" indent="0">
              <a:buNone/>
              <a:defRPr sz="1800" b="0" i="0">
                <a:solidFill>
                  <a:schemeClr val="tx1"/>
                </a:solidFill>
                <a:latin typeface="Girl Scout Text Book" panose="02020003000000000000" pitchFamily="18"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Text Placeholder 46">
            <a:extLst>
              <a:ext uri="{FF2B5EF4-FFF2-40B4-BE49-F238E27FC236}">
                <a16:creationId xmlns:a16="http://schemas.microsoft.com/office/drawing/2014/main" id="{803F224D-4A55-CF40-B7E6-AC8D3E3B7248}"/>
              </a:ext>
            </a:extLst>
          </p:cNvPr>
          <p:cNvSpPr>
            <a:spLocks noGrp="1"/>
          </p:cNvSpPr>
          <p:nvPr>
            <p:ph type="body" sz="quarter" idx="21"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9" name="TextBox 18">
            <a:extLst>
              <a:ext uri="{FF2B5EF4-FFF2-40B4-BE49-F238E27FC236}">
                <a16:creationId xmlns:a16="http://schemas.microsoft.com/office/drawing/2014/main" id="{C08C6331-D327-D448-83D6-B3A601B8FB0E}"/>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186030294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hite Text - Two Line Title | no Sub | 1 Col">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69D23CD-ECB6-4E4E-80F3-343BB5F4B148}"/>
              </a:ext>
            </a:extLst>
          </p:cNvPr>
          <p:cNvGrpSpPr/>
          <p:nvPr userDrawn="1"/>
        </p:nvGrpSpPr>
        <p:grpSpPr>
          <a:xfrm>
            <a:off x="0" y="6608354"/>
            <a:ext cx="12192000" cy="254857"/>
            <a:chOff x="0" y="4956265"/>
            <a:chExt cx="9144000" cy="191143"/>
          </a:xfrm>
        </p:grpSpPr>
        <p:sp>
          <p:nvSpPr>
            <p:cNvPr id="41" name="Rectangle 40">
              <a:extLst>
                <a:ext uri="{FF2B5EF4-FFF2-40B4-BE49-F238E27FC236}">
                  <a16:creationId xmlns:a16="http://schemas.microsoft.com/office/drawing/2014/main" id="{D215E1D2-F1CC-A94E-B3C2-77EB27215706}"/>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2" name="Rectangle 41">
              <a:extLst>
                <a:ext uri="{FF2B5EF4-FFF2-40B4-BE49-F238E27FC236}">
                  <a16:creationId xmlns:a16="http://schemas.microsoft.com/office/drawing/2014/main" id="{AB4FB3FE-99E0-CF4B-AFA7-E4C9A561BCF7}"/>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3" name="Rectangle 42">
              <a:extLst>
                <a:ext uri="{FF2B5EF4-FFF2-40B4-BE49-F238E27FC236}">
                  <a16:creationId xmlns:a16="http://schemas.microsoft.com/office/drawing/2014/main" id="{415C4CF3-CDDF-6C46-885E-C82F07734509}"/>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4" name="Rectangle 43">
              <a:extLst>
                <a:ext uri="{FF2B5EF4-FFF2-40B4-BE49-F238E27FC236}">
                  <a16:creationId xmlns:a16="http://schemas.microsoft.com/office/drawing/2014/main" id="{8D470C35-2CA1-4E4C-97B6-928E5C3DE896}"/>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5B077314-F4FF-E245-A9D2-5A501493AB1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pic>
          <p:nvPicPr>
            <p:cNvPr id="46" name="Graphic 45">
              <a:extLst>
                <a:ext uri="{FF2B5EF4-FFF2-40B4-BE49-F238E27FC236}">
                  <a16:creationId xmlns:a16="http://schemas.microsoft.com/office/drawing/2014/main" id="{0894501E-AEA0-0945-B5C7-84182123ABD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47" name="Graphic 46">
              <a:extLst>
                <a:ext uri="{FF2B5EF4-FFF2-40B4-BE49-F238E27FC236}">
                  <a16:creationId xmlns:a16="http://schemas.microsoft.com/office/drawing/2014/main" id="{3E8DC3CE-027A-4F43-AB78-97EACB3D7E8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48" name="Graphic 47">
              <a:extLst>
                <a:ext uri="{FF2B5EF4-FFF2-40B4-BE49-F238E27FC236}">
                  <a16:creationId xmlns:a16="http://schemas.microsoft.com/office/drawing/2014/main" id="{B36A41D2-3DCD-814F-9656-ABD9AD7F8CAB}"/>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6" name="Title 5">
            <a:extLst>
              <a:ext uri="{FF2B5EF4-FFF2-40B4-BE49-F238E27FC236}">
                <a16:creationId xmlns:a16="http://schemas.microsoft.com/office/drawing/2014/main" id="{E9FA72DD-D9A3-484B-8C61-C7B8ED048A4C}"/>
              </a:ext>
            </a:extLst>
          </p:cNvPr>
          <p:cNvSpPr>
            <a:spLocks noGrp="1"/>
          </p:cNvSpPr>
          <p:nvPr>
            <p:ph type="title" hasCustomPrompt="1"/>
          </p:nvPr>
        </p:nvSpPr>
        <p:spPr>
          <a:xfrm>
            <a:off x="240175" y="342901"/>
            <a:ext cx="11734800" cy="766823"/>
          </a:xfrm>
        </p:spPr>
        <p:txBody>
          <a:bodyPr/>
          <a:lstStyle>
            <a:lvl1pPr>
              <a:defRPr sz="2400" b="0" i="0">
                <a:solidFill>
                  <a:schemeClr val="tx1"/>
                </a:solidFill>
                <a:latin typeface="Girl Scout Text Book" panose="02020003000000000000"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228600" y="-577515"/>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White Text Slide - Two Line Title – No Sub – 1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228602" y="2411139"/>
            <a:ext cx="11746375"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228602" y="1171077"/>
            <a:ext cx="11746375" cy="1235241"/>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CF854965-E2FF-1C44-8908-AECC464B414A}"/>
              </a:ext>
            </a:extLst>
          </p:cNvPr>
          <p:cNvSpPr>
            <a:spLocks noGrp="1"/>
          </p:cNvSpPr>
          <p:nvPr>
            <p:ph type="ftr" sz="quarter" idx="16"/>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0" name="Text Placeholder 46">
            <a:extLst>
              <a:ext uri="{FF2B5EF4-FFF2-40B4-BE49-F238E27FC236}">
                <a16:creationId xmlns:a16="http://schemas.microsoft.com/office/drawing/2014/main" id="{E5D1BDA0-4BC7-314C-B715-8F6309B926D7}"/>
              </a:ext>
            </a:extLst>
          </p:cNvPr>
          <p:cNvSpPr>
            <a:spLocks noGrp="1"/>
          </p:cNvSpPr>
          <p:nvPr>
            <p:ph type="body" sz="quarter" idx="17"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39" name="TextBox 38">
            <a:extLst>
              <a:ext uri="{FF2B5EF4-FFF2-40B4-BE49-F238E27FC236}">
                <a16:creationId xmlns:a16="http://schemas.microsoft.com/office/drawing/2014/main" id="{35F9236B-A882-8D42-AB74-23DA276A42B6}"/>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58924913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hite Text - Two Line Title | no Sub | 2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DEB836F-1D9C-9743-A7B0-D44C7E152973}"/>
              </a:ext>
            </a:extLst>
          </p:cNvPr>
          <p:cNvGrpSpPr/>
          <p:nvPr userDrawn="1"/>
        </p:nvGrpSpPr>
        <p:grpSpPr>
          <a:xfrm>
            <a:off x="0" y="6608354"/>
            <a:ext cx="12192000" cy="254857"/>
            <a:chOff x="0" y="4956265"/>
            <a:chExt cx="9144000" cy="191143"/>
          </a:xfrm>
        </p:grpSpPr>
        <p:sp>
          <p:nvSpPr>
            <p:cNvPr id="44" name="Rectangle 43">
              <a:extLst>
                <a:ext uri="{FF2B5EF4-FFF2-40B4-BE49-F238E27FC236}">
                  <a16:creationId xmlns:a16="http://schemas.microsoft.com/office/drawing/2014/main" id="{66AB4771-432F-2749-B613-9DE342B45279}"/>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6E357648-1818-F440-9C19-5FB9BAE2F44D}"/>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0B63FE36-8700-E743-A8B4-72210C4931B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D8825233-5B26-F244-9ACF-85B1831253BA}"/>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4D8E650F-51C4-6944-8AF2-83837A5005F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B6EE6D33-E6EF-8C47-ACC2-F77EB3F020F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9F71B5B4-BCBA-E449-84A5-CC5CB74771C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6371C824-7944-D743-88C8-168BD5DA74E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240175"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White Text Slide - Two Line Title – No Sub – 2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228600" y="2379547"/>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228600" y="1139485"/>
            <a:ext cx="5638800" cy="1235241"/>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0" name="Text Placeholder 65">
            <a:extLst>
              <a:ext uri="{FF2B5EF4-FFF2-40B4-BE49-F238E27FC236}">
                <a16:creationId xmlns:a16="http://schemas.microsoft.com/office/drawing/2014/main" id="{C6B62553-D9FB-494E-AA6D-E407A7DAB2A3}"/>
              </a:ext>
            </a:extLst>
          </p:cNvPr>
          <p:cNvSpPr>
            <a:spLocks noGrp="1"/>
          </p:cNvSpPr>
          <p:nvPr>
            <p:ph type="body" sz="quarter" idx="16" hasCustomPrompt="1"/>
          </p:nvPr>
        </p:nvSpPr>
        <p:spPr>
          <a:xfrm>
            <a:off x="6324600" y="2379547"/>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169D66DF-15E3-304C-8008-B22FA84B8BB5}"/>
              </a:ext>
            </a:extLst>
          </p:cNvPr>
          <p:cNvSpPr>
            <a:spLocks noGrp="1"/>
          </p:cNvSpPr>
          <p:nvPr>
            <p:ph type="body" sz="quarter" idx="17" hasCustomPrompt="1"/>
          </p:nvPr>
        </p:nvSpPr>
        <p:spPr>
          <a:xfrm>
            <a:off x="6324600" y="1139485"/>
            <a:ext cx="5638800" cy="1235241"/>
          </a:xfrm>
        </p:spPr>
        <p:txBody>
          <a:bodyPr anchor="b">
            <a:normAutofit/>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013505F0-4477-9C4F-BD95-F652BF09290A}"/>
              </a:ext>
            </a:extLst>
          </p:cNvPr>
          <p:cNvSpPr>
            <a:spLocks noGrp="1"/>
          </p:cNvSpPr>
          <p:nvPr>
            <p:ph type="ftr" sz="quarter" idx="18"/>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2" name="Title 5">
            <a:extLst>
              <a:ext uri="{FF2B5EF4-FFF2-40B4-BE49-F238E27FC236}">
                <a16:creationId xmlns:a16="http://schemas.microsoft.com/office/drawing/2014/main" id="{990E713D-8434-CB43-8BDE-A2F3F75038DD}"/>
              </a:ext>
            </a:extLst>
          </p:cNvPr>
          <p:cNvSpPr>
            <a:spLocks noGrp="1"/>
          </p:cNvSpPr>
          <p:nvPr>
            <p:ph type="title" hasCustomPrompt="1"/>
          </p:nvPr>
        </p:nvSpPr>
        <p:spPr>
          <a:xfrm>
            <a:off x="240175" y="342901"/>
            <a:ext cx="11734800" cy="766823"/>
          </a:xfrm>
        </p:spPr>
        <p:txBody>
          <a:bodyPr/>
          <a:lstStyle>
            <a:lvl1pPr>
              <a:defRPr sz="2400" b="0" i="0">
                <a:solidFill>
                  <a:schemeClr val="tx1"/>
                </a:solidFill>
                <a:latin typeface="Girl Scout Text Book" panose="02020003000000000000"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C929446-E77B-D14C-9234-E26121184EED}"/>
              </a:ext>
            </a:extLst>
          </p:cNvPr>
          <p:cNvSpPr>
            <a:spLocks noGrp="1"/>
          </p:cNvSpPr>
          <p:nvPr>
            <p:ph type="body" sz="quarter" idx="19"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42" name="TextBox 41">
            <a:extLst>
              <a:ext uri="{FF2B5EF4-FFF2-40B4-BE49-F238E27FC236}">
                <a16:creationId xmlns:a16="http://schemas.microsoft.com/office/drawing/2014/main" id="{77557586-C1C7-EE4F-A63A-3B8C6285D1B1}"/>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3484763818"/>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6608354"/>
            <a:ext cx="12192000" cy="254857"/>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240175"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White Text Slide - Two Line Title – w/ Sub – 1 Col</a:t>
            </a:r>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228600" y="2961253"/>
            <a:ext cx="11734800" cy="2550264"/>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228600" y="2030813"/>
            <a:ext cx="11734800" cy="925619"/>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240177" y="1156214"/>
            <a:ext cx="11734801" cy="645831"/>
          </a:xfrm>
        </p:spPr>
        <p:txBody>
          <a:bodyPr>
            <a:normAutofit/>
          </a:bodyPr>
          <a:lstStyle>
            <a:lvl1pPr marL="0" indent="0">
              <a:buNone/>
              <a:defRPr sz="1800" b="0" i="0">
                <a:solidFill>
                  <a:schemeClr val="tx1"/>
                </a:solidFill>
                <a:latin typeface="Girl Scout Text Book" panose="02020003000000000000" pitchFamily="18"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240175" y="342901"/>
            <a:ext cx="11734800" cy="766823"/>
          </a:xfrm>
        </p:spPr>
        <p:txBody>
          <a:bodyPr/>
          <a:lstStyle>
            <a:lvl1pPr>
              <a:defRPr sz="2400" b="0" i="0">
                <a:solidFill>
                  <a:schemeClr val="tx1"/>
                </a:solidFill>
                <a:latin typeface="Girl Scout Text Book" panose="02020003000000000000"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42" name="TextBox 41">
            <a:extLst>
              <a:ext uri="{FF2B5EF4-FFF2-40B4-BE49-F238E27FC236}">
                <a16:creationId xmlns:a16="http://schemas.microsoft.com/office/drawing/2014/main" id="{2BA59910-E550-9C4F-96E0-544DDEE9E224}"/>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367901323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2 Col">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43B84A1-76D2-7F47-A06C-C588BDBA065E}"/>
              </a:ext>
            </a:extLst>
          </p:cNvPr>
          <p:cNvGrpSpPr/>
          <p:nvPr userDrawn="1"/>
        </p:nvGrpSpPr>
        <p:grpSpPr>
          <a:xfrm>
            <a:off x="0" y="6608354"/>
            <a:ext cx="12192000" cy="254857"/>
            <a:chOff x="0" y="4956265"/>
            <a:chExt cx="9144000" cy="191143"/>
          </a:xfrm>
        </p:grpSpPr>
        <p:sp>
          <p:nvSpPr>
            <p:cNvPr id="45" name="Rectangle 44">
              <a:extLst>
                <a:ext uri="{FF2B5EF4-FFF2-40B4-BE49-F238E27FC236}">
                  <a16:creationId xmlns:a16="http://schemas.microsoft.com/office/drawing/2014/main" id="{C59D7609-37D8-6B41-B825-3D8DD8459AEC}"/>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C220141-DD9D-C24C-AC0D-F13119DDF71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B8EB52E8-D3C3-B947-97ED-3391CD208E08}"/>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8DC8107-EDFB-294A-8FDC-69B758C2C304}"/>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9" name="Rectangle 48">
              <a:extLst>
                <a:ext uri="{FF2B5EF4-FFF2-40B4-BE49-F238E27FC236}">
                  <a16:creationId xmlns:a16="http://schemas.microsoft.com/office/drawing/2014/main" id="{FA09B338-0ED5-E443-A476-1E56DAC39DD6}"/>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pic>
          <p:nvPicPr>
            <p:cNvPr id="50" name="Graphic 49">
              <a:extLst>
                <a:ext uri="{FF2B5EF4-FFF2-40B4-BE49-F238E27FC236}">
                  <a16:creationId xmlns:a16="http://schemas.microsoft.com/office/drawing/2014/main" id="{7A346323-473B-F446-A5C1-68CFD7AE414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1" name="Graphic 50">
              <a:extLst>
                <a:ext uri="{FF2B5EF4-FFF2-40B4-BE49-F238E27FC236}">
                  <a16:creationId xmlns:a16="http://schemas.microsoft.com/office/drawing/2014/main" id="{615B4D4B-2AA2-5F42-A45C-F449FBE1477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2" name="Graphic 51">
              <a:extLst>
                <a:ext uri="{FF2B5EF4-FFF2-40B4-BE49-F238E27FC236}">
                  <a16:creationId xmlns:a16="http://schemas.microsoft.com/office/drawing/2014/main" id="{EE809DD0-CAAA-FF4F-A300-5C4EC770696C}"/>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240175"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White Text Slide - Two Line Title – w/  Sub – 2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228600" y="2949359"/>
            <a:ext cx="5638800" cy="2550264"/>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228600" y="1923044"/>
            <a:ext cx="5638800" cy="1021493"/>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0" name="Text Placeholder 65">
            <a:extLst>
              <a:ext uri="{FF2B5EF4-FFF2-40B4-BE49-F238E27FC236}">
                <a16:creationId xmlns:a16="http://schemas.microsoft.com/office/drawing/2014/main" id="{C6B62553-D9FB-494E-AA6D-E407A7DAB2A3}"/>
              </a:ext>
            </a:extLst>
          </p:cNvPr>
          <p:cNvSpPr>
            <a:spLocks noGrp="1"/>
          </p:cNvSpPr>
          <p:nvPr>
            <p:ph type="body" sz="quarter" idx="16" hasCustomPrompt="1"/>
          </p:nvPr>
        </p:nvSpPr>
        <p:spPr>
          <a:xfrm>
            <a:off x="6324600" y="2949359"/>
            <a:ext cx="5638800" cy="2550264"/>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169D66DF-15E3-304C-8008-B22FA84B8BB5}"/>
              </a:ext>
            </a:extLst>
          </p:cNvPr>
          <p:cNvSpPr>
            <a:spLocks noGrp="1"/>
          </p:cNvSpPr>
          <p:nvPr>
            <p:ph type="body" sz="quarter" idx="17" hasCustomPrompt="1"/>
          </p:nvPr>
        </p:nvSpPr>
        <p:spPr>
          <a:xfrm>
            <a:off x="6324600" y="1923044"/>
            <a:ext cx="5638800" cy="1021493"/>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1817129F-FACA-1C40-B478-B0DDD2F2150A}"/>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3" name="Text Placeholder 65">
            <a:extLst>
              <a:ext uri="{FF2B5EF4-FFF2-40B4-BE49-F238E27FC236}">
                <a16:creationId xmlns:a16="http://schemas.microsoft.com/office/drawing/2014/main" id="{525E6B6F-30AB-C04C-8938-13AD7AE7B5D3}"/>
              </a:ext>
            </a:extLst>
          </p:cNvPr>
          <p:cNvSpPr>
            <a:spLocks noGrp="1"/>
          </p:cNvSpPr>
          <p:nvPr>
            <p:ph type="body" sz="quarter" idx="18" hasCustomPrompt="1"/>
          </p:nvPr>
        </p:nvSpPr>
        <p:spPr>
          <a:xfrm>
            <a:off x="240177" y="1156214"/>
            <a:ext cx="11734801" cy="645831"/>
          </a:xfrm>
        </p:spPr>
        <p:txBody>
          <a:bodyPr>
            <a:normAutofit/>
          </a:bodyPr>
          <a:lstStyle>
            <a:lvl1pPr marL="0" indent="0">
              <a:buNone/>
              <a:defRPr sz="1800" b="0" i="0">
                <a:solidFill>
                  <a:schemeClr val="tx1"/>
                </a:solidFill>
                <a:latin typeface="Girl Scout Text Book" panose="02020003000000000000" pitchFamily="18"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4" name="Title 5">
            <a:extLst>
              <a:ext uri="{FF2B5EF4-FFF2-40B4-BE49-F238E27FC236}">
                <a16:creationId xmlns:a16="http://schemas.microsoft.com/office/drawing/2014/main" id="{AC8D78B5-2063-6F48-97D9-A08770338D85}"/>
              </a:ext>
            </a:extLst>
          </p:cNvPr>
          <p:cNvSpPr>
            <a:spLocks noGrp="1"/>
          </p:cNvSpPr>
          <p:nvPr>
            <p:ph type="title" hasCustomPrompt="1"/>
          </p:nvPr>
        </p:nvSpPr>
        <p:spPr>
          <a:xfrm>
            <a:off x="240175" y="342901"/>
            <a:ext cx="11734800" cy="766823"/>
          </a:xfrm>
        </p:spPr>
        <p:txBody>
          <a:bodyPr/>
          <a:lstStyle>
            <a:lvl1pPr>
              <a:defRPr sz="2400" b="0" i="0">
                <a:solidFill>
                  <a:schemeClr val="tx1"/>
                </a:solidFill>
                <a:latin typeface="Girl Scout Text Book" panose="02020003000000000000"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5" name="Text Placeholder 46">
            <a:extLst>
              <a:ext uri="{FF2B5EF4-FFF2-40B4-BE49-F238E27FC236}">
                <a16:creationId xmlns:a16="http://schemas.microsoft.com/office/drawing/2014/main" id="{78409E93-D3DC-744B-9F99-5D75E928BA5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43" name="TextBox 42">
            <a:extLst>
              <a:ext uri="{FF2B5EF4-FFF2-40B4-BE49-F238E27FC236}">
                <a16:creationId xmlns:a16="http://schemas.microsoft.com/office/drawing/2014/main" id="{A6EFBBC0-493B-7E44-AB86-16C8733820ED}"/>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3228754679"/>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 Text - Single Line Title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8D9C1F0-4055-424E-A4D0-4C1507372915}"/>
              </a:ext>
            </a:extLst>
          </p:cNvPr>
          <p:cNvGrpSpPr/>
          <p:nvPr userDrawn="1"/>
        </p:nvGrpSpPr>
        <p:grpSpPr>
          <a:xfrm>
            <a:off x="0" y="6608354"/>
            <a:ext cx="12192000" cy="254857"/>
            <a:chOff x="0" y="4956265"/>
            <a:chExt cx="9144000" cy="191143"/>
          </a:xfrm>
        </p:grpSpPr>
        <p:sp>
          <p:nvSpPr>
            <p:cNvPr id="44" name="Rectangle 43">
              <a:extLst>
                <a:ext uri="{FF2B5EF4-FFF2-40B4-BE49-F238E27FC236}">
                  <a16:creationId xmlns:a16="http://schemas.microsoft.com/office/drawing/2014/main" id="{4043804A-72C3-2946-9063-7AB1D3F4479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2C835996-6EDE-C446-B72D-C6D6DF27CC46}"/>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665594C5-E0FD-6247-99DD-EC3354FAC319}"/>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5D5B769A-3EF4-6545-8F12-244428E2F3A3}"/>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9" name="Rectangle 48">
              <a:extLst>
                <a:ext uri="{FF2B5EF4-FFF2-40B4-BE49-F238E27FC236}">
                  <a16:creationId xmlns:a16="http://schemas.microsoft.com/office/drawing/2014/main" id="{C12AA5BA-10AE-8546-A515-9E4B7BC7E082}"/>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pic>
          <p:nvPicPr>
            <p:cNvPr id="50" name="Graphic 49">
              <a:extLst>
                <a:ext uri="{FF2B5EF4-FFF2-40B4-BE49-F238E27FC236}">
                  <a16:creationId xmlns:a16="http://schemas.microsoft.com/office/drawing/2014/main" id="{6CB1AAD1-99E0-8A43-9D6C-70E0841E431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1" name="Graphic 50">
              <a:extLst>
                <a:ext uri="{FF2B5EF4-FFF2-40B4-BE49-F238E27FC236}">
                  <a16:creationId xmlns:a16="http://schemas.microsoft.com/office/drawing/2014/main" id="{9E1B42D6-4E1D-914A-9B71-9079F1EDA35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2" name="Graphic 51">
              <a:extLst>
                <a:ext uri="{FF2B5EF4-FFF2-40B4-BE49-F238E27FC236}">
                  <a16:creationId xmlns:a16="http://schemas.microsoft.com/office/drawing/2014/main" id="{DC4DD1EA-608A-4540-9833-0E299753875F}"/>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42" name="Text Placeholder 65">
            <a:extLst>
              <a:ext uri="{FF2B5EF4-FFF2-40B4-BE49-F238E27FC236}">
                <a16:creationId xmlns:a16="http://schemas.microsoft.com/office/drawing/2014/main" id="{906C2DA4-C243-9E4C-8A1C-B4BD1442B0B7}"/>
              </a:ext>
            </a:extLst>
          </p:cNvPr>
          <p:cNvSpPr>
            <a:spLocks noGrp="1"/>
          </p:cNvSpPr>
          <p:nvPr>
            <p:ph type="body" sz="quarter" idx="14" hasCustomPrompt="1"/>
          </p:nvPr>
        </p:nvSpPr>
        <p:spPr>
          <a:xfrm>
            <a:off x="228600" y="2715939"/>
            <a:ext cx="11734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46">
            <a:extLst>
              <a:ext uri="{FF2B5EF4-FFF2-40B4-BE49-F238E27FC236}">
                <a16:creationId xmlns:a16="http://schemas.microsoft.com/office/drawing/2014/main" id="{C2E6288E-E83D-1542-8A8F-3D0ADA85AB67}"/>
              </a:ext>
            </a:extLst>
          </p:cNvPr>
          <p:cNvSpPr>
            <a:spLocks noGrp="1"/>
          </p:cNvSpPr>
          <p:nvPr>
            <p:ph type="body" sz="quarter" idx="15" hasCustomPrompt="1"/>
          </p:nvPr>
        </p:nvSpPr>
        <p:spPr>
          <a:xfrm>
            <a:off x="228600" y="1691503"/>
            <a:ext cx="11734800" cy="1019615"/>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28599"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White Text Slide - Single Line Title w/ Sub – 1 Col</a:t>
            </a:r>
          </a:p>
        </p:txBody>
      </p:sp>
      <p:sp>
        <p:nvSpPr>
          <p:cNvPr id="2" name="Footer Placeholder 1">
            <a:extLst>
              <a:ext uri="{FF2B5EF4-FFF2-40B4-BE49-F238E27FC236}">
                <a16:creationId xmlns:a16="http://schemas.microsoft.com/office/drawing/2014/main" id="{E38CCBE6-60CF-2E48-BFE0-81C54B3DDE80}"/>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0" name="Text Placeholder 46">
            <a:extLst>
              <a:ext uri="{FF2B5EF4-FFF2-40B4-BE49-F238E27FC236}">
                <a16:creationId xmlns:a16="http://schemas.microsoft.com/office/drawing/2014/main" id="{913E3A4B-2B4E-5C4D-86E0-0E4DB5E4A7A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1" name="Title 5">
            <a:extLst>
              <a:ext uri="{FF2B5EF4-FFF2-40B4-BE49-F238E27FC236}">
                <a16:creationId xmlns:a16="http://schemas.microsoft.com/office/drawing/2014/main" id="{E6EFA6D6-6940-6642-AD54-6B5DE89C3AAE}"/>
              </a:ext>
            </a:extLst>
          </p:cNvPr>
          <p:cNvSpPr>
            <a:spLocks noGrp="1"/>
          </p:cNvSpPr>
          <p:nvPr>
            <p:ph type="title" hasCustomPrompt="1"/>
          </p:nvPr>
        </p:nvSpPr>
        <p:spPr>
          <a:xfrm>
            <a:off x="240175" y="342901"/>
            <a:ext cx="11734800" cy="436948"/>
          </a:xfrm>
        </p:spPr>
        <p:txBody>
          <a:bodyPr anchor="ctr"/>
          <a:lstStyle>
            <a:lvl1pPr>
              <a:defRPr sz="2400" b="0" i="0">
                <a:solidFill>
                  <a:schemeClr val="tx1"/>
                </a:solidFill>
                <a:latin typeface="Girl Scout Text Book" panose="02020003000000000000" pitchFamily="18" charset="0"/>
              </a:defRPr>
            </a:lvl1pPr>
          </a:lstStyle>
          <a:p>
            <a:r>
              <a:rPr lang="en-US" dirty="0"/>
              <a:t>Type Here to Enter a Single Line Slide Header.</a:t>
            </a:r>
          </a:p>
        </p:txBody>
      </p:sp>
      <p:sp>
        <p:nvSpPr>
          <p:cNvPr id="12" name="Text Placeholder 65">
            <a:extLst>
              <a:ext uri="{FF2B5EF4-FFF2-40B4-BE49-F238E27FC236}">
                <a16:creationId xmlns:a16="http://schemas.microsoft.com/office/drawing/2014/main" id="{AF173CA3-2CCE-3A4B-908E-A1DEE64D2846}"/>
              </a:ext>
            </a:extLst>
          </p:cNvPr>
          <p:cNvSpPr>
            <a:spLocks noGrp="1"/>
          </p:cNvSpPr>
          <p:nvPr>
            <p:ph type="body" sz="quarter" idx="21" hasCustomPrompt="1"/>
          </p:nvPr>
        </p:nvSpPr>
        <p:spPr>
          <a:xfrm>
            <a:off x="240177" y="802883"/>
            <a:ext cx="11734801" cy="645831"/>
          </a:xfrm>
        </p:spPr>
        <p:txBody>
          <a:bodyPr>
            <a:normAutofit/>
          </a:bodyPr>
          <a:lstStyle>
            <a:lvl1pPr marL="0" indent="0">
              <a:buNone/>
              <a:defRPr sz="1800" b="0" i="0">
                <a:solidFill>
                  <a:schemeClr val="tx1"/>
                </a:solidFill>
                <a:latin typeface="Girl Scout Text Book" panose="02020003000000000000" pitchFamily="18"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41" name="TextBox 40">
            <a:extLst>
              <a:ext uri="{FF2B5EF4-FFF2-40B4-BE49-F238E27FC236}">
                <a16:creationId xmlns:a16="http://schemas.microsoft.com/office/drawing/2014/main" id="{20F4D5A1-8E2D-E649-90E8-B9CBFB00E662}"/>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302660246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White Text - Single Line Title w/ Sub | 2 Col">
    <p:bg>
      <p:bgPr>
        <a:solidFill>
          <a:schemeClr val="bg1"/>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339D2D80-1B61-F545-88A7-D1F9B8849238}"/>
              </a:ext>
            </a:extLst>
          </p:cNvPr>
          <p:cNvGrpSpPr/>
          <p:nvPr userDrawn="1"/>
        </p:nvGrpSpPr>
        <p:grpSpPr>
          <a:xfrm>
            <a:off x="0" y="6608354"/>
            <a:ext cx="12192000" cy="254857"/>
            <a:chOff x="0" y="4956265"/>
            <a:chExt cx="9144000" cy="191143"/>
          </a:xfrm>
        </p:grpSpPr>
        <p:sp>
          <p:nvSpPr>
            <p:cNvPr id="49" name="Rectangle 48">
              <a:extLst>
                <a:ext uri="{FF2B5EF4-FFF2-40B4-BE49-F238E27FC236}">
                  <a16:creationId xmlns:a16="http://schemas.microsoft.com/office/drawing/2014/main" id="{6CB377F7-4CC1-0443-9E4B-76BE69288D3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50" name="Rectangle 49">
              <a:extLst>
                <a:ext uri="{FF2B5EF4-FFF2-40B4-BE49-F238E27FC236}">
                  <a16:creationId xmlns:a16="http://schemas.microsoft.com/office/drawing/2014/main" id="{3376B203-20D5-0845-81B3-E2444461228B}"/>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51" name="Rectangle 50">
              <a:extLst>
                <a:ext uri="{FF2B5EF4-FFF2-40B4-BE49-F238E27FC236}">
                  <a16:creationId xmlns:a16="http://schemas.microsoft.com/office/drawing/2014/main" id="{12DDE830-CA90-8344-BD8B-99EDB3C70162}"/>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52" name="Rectangle 51">
              <a:extLst>
                <a:ext uri="{FF2B5EF4-FFF2-40B4-BE49-F238E27FC236}">
                  <a16:creationId xmlns:a16="http://schemas.microsoft.com/office/drawing/2014/main" id="{7A46951A-6437-574B-A4A0-AF9419A1FF38}"/>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53" name="Rectangle 52">
              <a:extLst>
                <a:ext uri="{FF2B5EF4-FFF2-40B4-BE49-F238E27FC236}">
                  <a16:creationId xmlns:a16="http://schemas.microsoft.com/office/drawing/2014/main" id="{E8E59BF0-BE99-2345-9CA6-6694AB2D4BAF}"/>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pic>
          <p:nvPicPr>
            <p:cNvPr id="54" name="Graphic 53">
              <a:extLst>
                <a:ext uri="{FF2B5EF4-FFF2-40B4-BE49-F238E27FC236}">
                  <a16:creationId xmlns:a16="http://schemas.microsoft.com/office/drawing/2014/main" id="{3CD4963C-3D0D-6940-83FF-6A9649F4506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5" name="Graphic 54">
              <a:extLst>
                <a:ext uri="{FF2B5EF4-FFF2-40B4-BE49-F238E27FC236}">
                  <a16:creationId xmlns:a16="http://schemas.microsoft.com/office/drawing/2014/main" id="{0CC36751-F9A0-D74E-8708-CE431729B01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6" name="Graphic 55">
              <a:extLst>
                <a:ext uri="{FF2B5EF4-FFF2-40B4-BE49-F238E27FC236}">
                  <a16:creationId xmlns:a16="http://schemas.microsoft.com/office/drawing/2014/main" id="{FD1E7EDB-9810-E84F-9E0D-E7EFD3CCA7DC}"/>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12" name="TextBox 11">
            <a:extLst>
              <a:ext uri="{FF2B5EF4-FFF2-40B4-BE49-F238E27FC236}">
                <a16:creationId xmlns:a16="http://schemas.microsoft.com/office/drawing/2014/main" id="{CFA86888-EAB2-F24B-A903-18A63BFDF1EC}"/>
              </a:ext>
            </a:extLst>
          </p:cNvPr>
          <p:cNvSpPr txBox="1"/>
          <p:nvPr userDrawn="1"/>
        </p:nvSpPr>
        <p:spPr>
          <a:xfrm>
            <a:off x="228599"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White Text Slide - Single Line Title w/ Subtitle - 2 Col</a:t>
            </a:r>
          </a:p>
        </p:txBody>
      </p:sp>
      <p:sp>
        <p:nvSpPr>
          <p:cNvPr id="10" name="Text Placeholder 65">
            <a:extLst>
              <a:ext uri="{FF2B5EF4-FFF2-40B4-BE49-F238E27FC236}">
                <a16:creationId xmlns:a16="http://schemas.microsoft.com/office/drawing/2014/main" id="{C7537989-B690-5943-82BF-69F02B2E0C52}"/>
              </a:ext>
            </a:extLst>
          </p:cNvPr>
          <p:cNvSpPr>
            <a:spLocks noGrp="1"/>
          </p:cNvSpPr>
          <p:nvPr>
            <p:ph type="body" sz="quarter" idx="15" hasCustomPrompt="1"/>
          </p:nvPr>
        </p:nvSpPr>
        <p:spPr>
          <a:xfrm>
            <a:off x="228600" y="2715939"/>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26E9C7D7-3124-6742-A007-CC32425AF770}"/>
              </a:ext>
            </a:extLst>
          </p:cNvPr>
          <p:cNvSpPr>
            <a:spLocks noGrp="1"/>
          </p:cNvSpPr>
          <p:nvPr>
            <p:ph type="body" sz="quarter" idx="16" hasCustomPrompt="1"/>
          </p:nvPr>
        </p:nvSpPr>
        <p:spPr>
          <a:xfrm>
            <a:off x="228600" y="1581666"/>
            <a:ext cx="5638800" cy="1129452"/>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4" name="Text Placeholder 65">
            <a:extLst>
              <a:ext uri="{FF2B5EF4-FFF2-40B4-BE49-F238E27FC236}">
                <a16:creationId xmlns:a16="http://schemas.microsoft.com/office/drawing/2014/main" id="{DF967A0C-EB8D-CC4A-B16B-1ED886D1E942}"/>
              </a:ext>
            </a:extLst>
          </p:cNvPr>
          <p:cNvSpPr>
            <a:spLocks noGrp="1"/>
          </p:cNvSpPr>
          <p:nvPr>
            <p:ph type="body" sz="quarter" idx="17" hasCustomPrompt="1"/>
          </p:nvPr>
        </p:nvSpPr>
        <p:spPr>
          <a:xfrm>
            <a:off x="6336175" y="2715939"/>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6">
            <a:extLst>
              <a:ext uri="{FF2B5EF4-FFF2-40B4-BE49-F238E27FC236}">
                <a16:creationId xmlns:a16="http://schemas.microsoft.com/office/drawing/2014/main" id="{0221C400-2A62-814C-8C7E-2173B67AD1BA}"/>
              </a:ext>
            </a:extLst>
          </p:cNvPr>
          <p:cNvSpPr>
            <a:spLocks noGrp="1"/>
          </p:cNvSpPr>
          <p:nvPr>
            <p:ph type="body" sz="quarter" idx="18" hasCustomPrompt="1"/>
          </p:nvPr>
        </p:nvSpPr>
        <p:spPr>
          <a:xfrm>
            <a:off x="6336175" y="1581666"/>
            <a:ext cx="5638800" cy="1129452"/>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084A95DD-AAEF-F04D-996D-A168E8114749}"/>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6" name="Slide Number Placeholder 5">
            <a:extLst>
              <a:ext uri="{FF2B5EF4-FFF2-40B4-BE49-F238E27FC236}">
                <a16:creationId xmlns:a16="http://schemas.microsoft.com/office/drawing/2014/main" id="{17239AC7-0885-7F4C-AFEA-59AEED453C9C}"/>
              </a:ext>
            </a:extLst>
          </p:cNvPr>
          <p:cNvSpPr>
            <a:spLocks noGrp="1"/>
          </p:cNvSpPr>
          <p:nvPr>
            <p:ph type="sldNum" sz="quarter" idx="12"/>
          </p:nvPr>
        </p:nvSpPr>
        <p:spPr>
          <a:xfrm>
            <a:off x="11313945" y="6629402"/>
            <a:ext cx="734123" cy="243652"/>
          </a:xfrm>
        </p:spPr>
        <p:txBody>
          <a:bodyPr/>
          <a:lstStyle>
            <a:lvl1pPr>
              <a:defRPr b="0" i="0">
                <a:latin typeface="Girl Scout Text Book" panose="02020003000000000000" pitchFamily="18" charset="0"/>
              </a:defRPr>
            </a:lvl1pPr>
          </a:lstStyle>
          <a:p>
            <a:fld id="{7691CCDB-B024-8747-B233-CAD1CBC7A901}" type="slidenum">
              <a:rPr lang="en-US" smtClean="0"/>
              <a:pPr/>
              <a:t>‹#›</a:t>
            </a:fld>
            <a:endParaRPr lang="en-US"/>
          </a:p>
        </p:txBody>
      </p:sp>
      <p:sp>
        <p:nvSpPr>
          <p:cNvPr id="11" name="Title 5">
            <a:extLst>
              <a:ext uri="{FF2B5EF4-FFF2-40B4-BE49-F238E27FC236}">
                <a16:creationId xmlns:a16="http://schemas.microsoft.com/office/drawing/2014/main" id="{2503009B-3FA0-ED4B-9089-09C566032169}"/>
              </a:ext>
            </a:extLst>
          </p:cNvPr>
          <p:cNvSpPr>
            <a:spLocks noGrp="1"/>
          </p:cNvSpPr>
          <p:nvPr>
            <p:ph type="title" hasCustomPrompt="1"/>
          </p:nvPr>
        </p:nvSpPr>
        <p:spPr>
          <a:xfrm>
            <a:off x="240175" y="342901"/>
            <a:ext cx="11734800" cy="436948"/>
          </a:xfrm>
        </p:spPr>
        <p:txBody>
          <a:bodyPr anchor="ctr"/>
          <a:lstStyle>
            <a:lvl1pPr>
              <a:defRPr sz="2400" b="0" i="0">
                <a:solidFill>
                  <a:schemeClr val="tx1"/>
                </a:solidFill>
                <a:latin typeface="Girl Scout Text Book" panose="02020003000000000000" pitchFamily="18" charset="0"/>
              </a:defRPr>
            </a:lvl1pPr>
          </a:lstStyle>
          <a:p>
            <a:r>
              <a:rPr lang="en-US" dirty="0"/>
              <a:t>Type Here to Enter a Single Line Slide Header.</a:t>
            </a:r>
          </a:p>
        </p:txBody>
      </p:sp>
      <p:sp>
        <p:nvSpPr>
          <p:cNvPr id="17" name="Text Placeholder 65">
            <a:extLst>
              <a:ext uri="{FF2B5EF4-FFF2-40B4-BE49-F238E27FC236}">
                <a16:creationId xmlns:a16="http://schemas.microsoft.com/office/drawing/2014/main" id="{AB5C1542-25D2-4F44-8E77-2B68F6E7A501}"/>
              </a:ext>
            </a:extLst>
          </p:cNvPr>
          <p:cNvSpPr>
            <a:spLocks noGrp="1"/>
          </p:cNvSpPr>
          <p:nvPr>
            <p:ph type="body" sz="quarter" idx="20" hasCustomPrompt="1"/>
          </p:nvPr>
        </p:nvSpPr>
        <p:spPr>
          <a:xfrm>
            <a:off x="240177" y="802883"/>
            <a:ext cx="11734801" cy="645831"/>
          </a:xfrm>
        </p:spPr>
        <p:txBody>
          <a:bodyPr>
            <a:normAutofit/>
          </a:bodyPr>
          <a:lstStyle>
            <a:lvl1pPr marL="0" indent="0">
              <a:buNone/>
              <a:defRPr sz="1800" b="0" i="0">
                <a:solidFill>
                  <a:schemeClr val="tx1"/>
                </a:solidFill>
                <a:latin typeface="Girl Scout Text Book" panose="02020003000000000000" pitchFamily="18"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Text Placeholder 46">
            <a:extLst>
              <a:ext uri="{FF2B5EF4-FFF2-40B4-BE49-F238E27FC236}">
                <a16:creationId xmlns:a16="http://schemas.microsoft.com/office/drawing/2014/main" id="{803F224D-4A55-CF40-B7E6-AC8D3E3B7248}"/>
              </a:ext>
            </a:extLst>
          </p:cNvPr>
          <p:cNvSpPr>
            <a:spLocks noGrp="1"/>
          </p:cNvSpPr>
          <p:nvPr>
            <p:ph type="body" sz="quarter" idx="21"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47" name="TextBox 46">
            <a:extLst>
              <a:ext uri="{FF2B5EF4-FFF2-40B4-BE49-F238E27FC236}">
                <a16:creationId xmlns:a16="http://schemas.microsoft.com/office/drawing/2014/main" id="{3F0C076A-742B-4247-AB97-5B3FC1D21B4E}"/>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Subtitle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 (within shape holder): </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579095" lvl="1" indent="0" algn="l">
              <a:buFont typeface="Arial" panose="020B0604020202020204" pitchFamily="34" charset="0"/>
              <a:buNone/>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236736028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w/ Image | Octagon Frame">
    <p:bg>
      <p:bgPr>
        <a:solidFill>
          <a:schemeClr val="accent1"/>
        </a:solidFill>
        <a:effectLst/>
      </p:bgPr>
    </p:bg>
    <p:spTree>
      <p:nvGrpSpPr>
        <p:cNvPr id="1" name=""/>
        <p:cNvGrpSpPr/>
        <p:nvPr/>
      </p:nvGrpSpPr>
      <p:grpSpPr>
        <a:xfrm>
          <a:off x="0" y="0"/>
          <a:ext cx="0" cy="0"/>
          <a:chOff x="0" y="0"/>
          <a:chExt cx="0" cy="0"/>
        </a:xfrm>
      </p:grpSpPr>
      <p:sp>
        <p:nvSpPr>
          <p:cNvPr id="80" name="Picture Placeholder 79">
            <a:extLst>
              <a:ext uri="{FF2B5EF4-FFF2-40B4-BE49-F238E27FC236}">
                <a16:creationId xmlns:a16="http://schemas.microsoft.com/office/drawing/2014/main" id="{1B73BACB-D968-114A-8EC2-194EBB979DB9}"/>
              </a:ext>
            </a:extLst>
          </p:cNvPr>
          <p:cNvSpPr>
            <a:spLocks noGrp="1"/>
          </p:cNvSpPr>
          <p:nvPr>
            <p:ph type="pic" sz="quarter" idx="15" hasCustomPrompt="1"/>
          </p:nvPr>
        </p:nvSpPr>
        <p:spPr>
          <a:xfrm>
            <a:off x="235081" y="930592"/>
            <a:ext cx="5637785" cy="5637677"/>
          </a:xfrm>
          <a:custGeom>
            <a:avLst/>
            <a:gdLst>
              <a:gd name="connsiteX0" fmla="*/ 1755680 w 5637785"/>
              <a:gd name="connsiteY0" fmla="*/ 0 h 5637677"/>
              <a:gd name="connsiteX1" fmla="*/ 3881946 w 5637785"/>
              <a:gd name="connsiteY1" fmla="*/ 0 h 5637677"/>
              <a:gd name="connsiteX2" fmla="*/ 4060419 w 5637785"/>
              <a:gd name="connsiteY2" fmla="*/ 73935 h 5637677"/>
              <a:gd name="connsiteX3" fmla="*/ 5563742 w 5637785"/>
              <a:gd name="connsiteY3" fmla="*/ 1577259 h 5637677"/>
              <a:gd name="connsiteX4" fmla="*/ 5637785 w 5637785"/>
              <a:gd name="connsiteY4" fmla="*/ 1755732 h 5637677"/>
              <a:gd name="connsiteX5" fmla="*/ 5637785 w 5637785"/>
              <a:gd name="connsiteY5" fmla="*/ 3881945 h 5637677"/>
              <a:gd name="connsiteX6" fmla="*/ 5563849 w 5637785"/>
              <a:gd name="connsiteY6" fmla="*/ 4060417 h 5637677"/>
              <a:gd name="connsiteX7" fmla="*/ 4060526 w 5637785"/>
              <a:gd name="connsiteY7" fmla="*/ 5563741 h 5637677"/>
              <a:gd name="connsiteX8" fmla="*/ 3882053 w 5637785"/>
              <a:gd name="connsiteY8" fmla="*/ 5637677 h 5637677"/>
              <a:gd name="connsiteX9" fmla="*/ 1755680 w 5637785"/>
              <a:gd name="connsiteY9" fmla="*/ 5637677 h 5637677"/>
              <a:gd name="connsiteX10" fmla="*/ 1577207 w 5637785"/>
              <a:gd name="connsiteY10" fmla="*/ 5563741 h 5637677"/>
              <a:gd name="connsiteX11" fmla="*/ 73883 w 5637785"/>
              <a:gd name="connsiteY11" fmla="*/ 4060417 h 5637677"/>
              <a:gd name="connsiteX12" fmla="*/ 1 w 5637785"/>
              <a:gd name="connsiteY12" fmla="*/ 3881945 h 5637677"/>
              <a:gd name="connsiteX13" fmla="*/ 1 w 5637785"/>
              <a:gd name="connsiteY13" fmla="*/ 1755732 h 5637677"/>
              <a:gd name="connsiteX14" fmla="*/ 73883 w 5637785"/>
              <a:gd name="connsiteY14" fmla="*/ 1577259 h 5637677"/>
              <a:gd name="connsiteX15" fmla="*/ 1577207 w 5637785"/>
              <a:gd name="connsiteY15" fmla="*/ 73935 h 5637677"/>
              <a:gd name="connsiteX16" fmla="*/ 1755680 w 5637785"/>
              <a:gd name="connsiteY16" fmla="*/ 0 h 563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7785" h="5637677">
                <a:moveTo>
                  <a:pt x="1755680" y="0"/>
                </a:moveTo>
                <a:lnTo>
                  <a:pt x="3881946" y="0"/>
                </a:lnTo>
                <a:cubicBezTo>
                  <a:pt x="3948889" y="4"/>
                  <a:pt x="4013088" y="26599"/>
                  <a:pt x="4060419" y="73935"/>
                </a:cubicBezTo>
                <a:lnTo>
                  <a:pt x="5563742" y="1577259"/>
                </a:lnTo>
                <a:cubicBezTo>
                  <a:pt x="5611142" y="1624563"/>
                  <a:pt x="5637785" y="1688772"/>
                  <a:pt x="5637785" y="1755732"/>
                </a:cubicBezTo>
                <a:lnTo>
                  <a:pt x="5637785" y="3881945"/>
                </a:lnTo>
                <a:cubicBezTo>
                  <a:pt x="5637785" y="3948888"/>
                  <a:pt x="5611196" y="4013087"/>
                  <a:pt x="5563849" y="4060417"/>
                </a:cubicBezTo>
                <a:lnTo>
                  <a:pt x="4060526" y="5563741"/>
                </a:lnTo>
                <a:cubicBezTo>
                  <a:pt x="4013195" y="5611087"/>
                  <a:pt x="3948996" y="5637677"/>
                  <a:pt x="3882053" y="5637677"/>
                </a:cubicBezTo>
                <a:lnTo>
                  <a:pt x="1755680" y="5637677"/>
                </a:lnTo>
                <a:cubicBezTo>
                  <a:pt x="1688736" y="5637677"/>
                  <a:pt x="1624537" y="5611087"/>
                  <a:pt x="1577207" y="5563741"/>
                </a:cubicBezTo>
                <a:lnTo>
                  <a:pt x="73883" y="4060417"/>
                </a:lnTo>
                <a:cubicBezTo>
                  <a:pt x="26581" y="4013066"/>
                  <a:pt x="8" y="3948877"/>
                  <a:pt x="1" y="3881945"/>
                </a:cubicBezTo>
                <a:lnTo>
                  <a:pt x="1" y="1755732"/>
                </a:lnTo>
                <a:cubicBezTo>
                  <a:pt x="-10" y="1688799"/>
                  <a:pt x="26566" y="1624600"/>
                  <a:pt x="73883" y="1577259"/>
                </a:cubicBezTo>
                <a:lnTo>
                  <a:pt x="1577207" y="73935"/>
                </a:lnTo>
                <a:cubicBezTo>
                  <a:pt x="1624537" y="26599"/>
                  <a:pt x="1688736" y="4"/>
                  <a:pt x="1755680"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tx1"/>
                </a:solidFill>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w/ Image - Octagon Frame</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69A3CE27-60B0-A749-AA94-2C9415BC4C23}"/>
              </a:ext>
            </a:extLst>
          </p:cNvPr>
          <p:cNvSpPr>
            <a:spLocks noGrp="1"/>
          </p:cNvSpPr>
          <p:nvPr>
            <p:ph type="title" hasCustomPrompt="1"/>
          </p:nvPr>
        </p:nvSpPr>
        <p:spPr>
          <a:xfrm>
            <a:off x="240175" y="342900"/>
            <a:ext cx="11734800" cy="509339"/>
          </a:xfrm>
        </p:spPr>
        <p:txBody>
          <a:bodyPr/>
          <a:lstStyle>
            <a:lvl1pPr>
              <a:defRPr sz="2400" b="0" i="0">
                <a:solidFill>
                  <a:schemeClr val="tx1"/>
                </a:solidFill>
                <a:latin typeface="Girl Scout Text Book"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E32340FA-23CA-8243-A081-0FD00E3B386E}"/>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2" name="Text Placeholder 65">
            <a:extLst>
              <a:ext uri="{FF2B5EF4-FFF2-40B4-BE49-F238E27FC236}">
                <a16:creationId xmlns:a16="http://schemas.microsoft.com/office/drawing/2014/main" id="{066AAF42-6E3F-5440-B9F0-4BA4974EFF46}"/>
              </a:ext>
            </a:extLst>
          </p:cNvPr>
          <p:cNvSpPr>
            <a:spLocks noGrp="1"/>
          </p:cNvSpPr>
          <p:nvPr>
            <p:ph type="body" sz="quarter" idx="14" hasCustomPrompt="1"/>
          </p:nvPr>
        </p:nvSpPr>
        <p:spPr>
          <a:xfrm>
            <a:off x="6223000" y="2715939"/>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614DBFDE-4962-AA43-993D-97D220EC5B4D}"/>
              </a:ext>
            </a:extLst>
          </p:cNvPr>
          <p:cNvSpPr>
            <a:spLocks noGrp="1"/>
          </p:cNvSpPr>
          <p:nvPr>
            <p:ph type="body" sz="quarter" idx="21" hasCustomPrompt="1"/>
          </p:nvPr>
        </p:nvSpPr>
        <p:spPr>
          <a:xfrm>
            <a:off x="6223000" y="1475877"/>
            <a:ext cx="5638800" cy="1235241"/>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71FAB0FE-3B4D-FB46-BAF7-842480C8B8AB}"/>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Octagon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1807867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1">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15" name="TextBox 14">
            <a:extLst>
              <a:ext uri="{FF2B5EF4-FFF2-40B4-BE49-F238E27FC236}">
                <a16:creationId xmlns:a16="http://schemas.microsoft.com/office/drawing/2014/main" id="{A7D8073F-696A-4D4B-8C5C-41A93B145C5A}"/>
              </a:ext>
            </a:extLst>
          </p:cNvPr>
          <p:cNvSpPr txBox="1"/>
          <p:nvPr userDrawn="1"/>
        </p:nvSpPr>
        <p:spPr>
          <a:xfrm>
            <a:off x="203200" y="-1137921"/>
            <a:ext cx="11734800" cy="1137921"/>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Slide Type:</a:t>
            </a:r>
          </a:p>
          <a:p>
            <a:pPr algn="ctr"/>
            <a:r>
              <a:rPr lang="en-US" sz="2133" b="0" i="0" dirty="0">
                <a:solidFill>
                  <a:srgbClr val="808080"/>
                </a:solidFill>
                <a:latin typeface="Girl Scout Display Light" panose="02020003000000000000" pitchFamily="18" charset="0"/>
              </a:rPr>
              <a:t>Agenda Slide – No Image</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6324600" y="914400"/>
            <a:ext cx="5638800" cy="5029200"/>
          </a:xfrm>
        </p:spPr>
        <p:txBody>
          <a:bodyPr lIns="0" anchor="ctr">
            <a:noAutofit/>
          </a:bodyPr>
          <a:lstStyle>
            <a:lvl1pPr marL="457189" marR="0" indent="-457189" algn="l" defTabSz="914354" rtl="0" eaLnBrk="1" fontAlgn="auto" latinLnBrk="0" hangingPunct="1">
              <a:lnSpc>
                <a:spcPct val="100000"/>
              </a:lnSpc>
              <a:spcBef>
                <a:spcPts val="1000"/>
              </a:spcBef>
              <a:spcAft>
                <a:spcPts val="0"/>
              </a:spcAft>
              <a:buClrTx/>
              <a:buSzTx/>
              <a:buFont typeface="+mj-lt"/>
              <a:buAutoNum type="arabicPeriod"/>
              <a:tabLst/>
              <a:defRPr sz="2133"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1038577" y="-3160889"/>
            <a:ext cx="0" cy="0"/>
          </a:xfrm>
          <a:prstGeom prst="rect">
            <a:avLst/>
          </a:prstGeom>
          <a:noFill/>
          <a:ln>
            <a:noFill/>
          </a:ln>
        </p:spPr>
        <p:txBody>
          <a:bodyPr vert="horz" wrap="none" lIns="121920" tIns="60960" rIns="121920" bIns="60960" rtlCol="0" anchor="ctr">
            <a:noAutofit/>
          </a:bodyPr>
          <a:lstStyle/>
          <a:p>
            <a:pPr algn="l"/>
            <a:endParaRPr lang="en-US" sz="2400" b="0" i="0" dirty="0">
              <a:latin typeface="Girl Scout Display Light" panose="02020003000000000000"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chemeClr val="bg1"/>
                </a:solidFill>
                <a:effectLst/>
                <a:uLnTx/>
                <a:uFillTx/>
                <a:latin typeface="Girl Scout Display Light" panose="02020003000000000000" pitchFamily="18" charset="0"/>
                <a:ea typeface="+mj-ea"/>
                <a:cs typeface="+mj-cs"/>
              </a:rPr>
              <a:t>Agenda</a:t>
            </a:r>
            <a:endParaRPr lang="en-US" sz="5867" b="0" i="0" dirty="0">
              <a:solidFill>
                <a:schemeClr val="bg1"/>
              </a:solidFill>
              <a:latin typeface="Girl Scout Display Light" panose="02020003000000000000" pitchFamily="18" charset="0"/>
            </a:endParaRPr>
          </a:p>
        </p:txBody>
      </p:sp>
      <p:sp>
        <p:nvSpPr>
          <p:cNvPr id="12" name="TextBox 11">
            <a:extLst>
              <a:ext uri="{FF2B5EF4-FFF2-40B4-BE49-F238E27FC236}">
                <a16:creationId xmlns:a16="http://schemas.microsoft.com/office/drawing/2014/main" id="{E5AC8940-08BC-D94D-828A-E6980495F048}"/>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Agenda Items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16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 </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56816031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w/ Image | Barrel Frame">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24BA46AC-98FC-DD46-BA51-BA3AC237A15A}"/>
              </a:ext>
            </a:extLst>
          </p:cNvPr>
          <p:cNvSpPr>
            <a:spLocks noGrp="1"/>
          </p:cNvSpPr>
          <p:nvPr>
            <p:ph type="pic" sz="quarter" idx="18" hasCustomPrompt="1"/>
          </p:nvPr>
        </p:nvSpPr>
        <p:spPr>
          <a:xfrm>
            <a:off x="242047" y="927305"/>
            <a:ext cx="5638799" cy="5705915"/>
          </a:xfrm>
          <a:custGeom>
            <a:avLst/>
            <a:gdLst>
              <a:gd name="connsiteX0" fmla="*/ 924224 w 5638798"/>
              <a:gd name="connsiteY0" fmla="*/ 0 h 5705915"/>
              <a:gd name="connsiteX1" fmla="*/ 1130990 w 5638798"/>
              <a:gd name="connsiteY1" fmla="*/ 0 h 5705915"/>
              <a:gd name="connsiteX2" fmla="*/ 1336657 w 5638798"/>
              <a:gd name="connsiteY2" fmla="*/ 0 h 5705915"/>
              <a:gd name="connsiteX3" fmla="*/ 4302142 w 5638798"/>
              <a:gd name="connsiteY3" fmla="*/ 0 h 5705915"/>
              <a:gd name="connsiteX4" fmla="*/ 4714629 w 5638798"/>
              <a:gd name="connsiteY4" fmla="*/ 0 h 5705915"/>
              <a:gd name="connsiteX5" fmla="*/ 4831814 w 5638798"/>
              <a:gd name="connsiteY5" fmla="*/ 68800 h 5705915"/>
              <a:gd name="connsiteX6" fmla="*/ 5638798 w 5638798"/>
              <a:gd name="connsiteY6" fmla="*/ 2852984 h 5705915"/>
              <a:gd name="connsiteX7" fmla="*/ 4831814 w 5638798"/>
              <a:gd name="connsiteY7" fmla="*/ 5637168 h 5705915"/>
              <a:gd name="connsiteX8" fmla="*/ 4714629 w 5638798"/>
              <a:gd name="connsiteY8" fmla="*/ 5705915 h 5705915"/>
              <a:gd name="connsiteX9" fmla="*/ 4507804 w 5638798"/>
              <a:gd name="connsiteY9" fmla="*/ 5705915 h 5705915"/>
              <a:gd name="connsiteX10" fmla="*/ 4302142 w 5638798"/>
              <a:gd name="connsiteY10" fmla="*/ 5705915 h 5705915"/>
              <a:gd name="connsiteX11" fmla="*/ 1336657 w 5638798"/>
              <a:gd name="connsiteY11" fmla="*/ 5705915 h 5705915"/>
              <a:gd name="connsiteX12" fmla="*/ 1130990 w 5638798"/>
              <a:gd name="connsiteY12" fmla="*/ 5705915 h 5705915"/>
              <a:gd name="connsiteX13" fmla="*/ 924224 w 5638798"/>
              <a:gd name="connsiteY13" fmla="*/ 5705915 h 5705915"/>
              <a:gd name="connsiteX14" fmla="*/ 806985 w 5638798"/>
              <a:gd name="connsiteY14" fmla="*/ 5637168 h 5705915"/>
              <a:gd name="connsiteX15" fmla="*/ 0 w 5638798"/>
              <a:gd name="connsiteY15" fmla="*/ 2852984 h 5705915"/>
              <a:gd name="connsiteX16" fmla="*/ 806985 w 5638798"/>
              <a:gd name="connsiteY16" fmla="*/ 68800 h 5705915"/>
              <a:gd name="connsiteX17" fmla="*/ 924224 w 5638798"/>
              <a:gd name="connsiteY17" fmla="*/ 0 h 570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8798" h="5705915">
                <a:moveTo>
                  <a:pt x="924224" y="0"/>
                </a:moveTo>
                <a:lnTo>
                  <a:pt x="1130990" y="0"/>
                </a:lnTo>
                <a:lnTo>
                  <a:pt x="1336657" y="0"/>
                </a:lnTo>
                <a:lnTo>
                  <a:pt x="4302142" y="0"/>
                </a:lnTo>
                <a:lnTo>
                  <a:pt x="4714629" y="0"/>
                </a:lnTo>
                <a:cubicBezTo>
                  <a:pt x="4750794" y="0"/>
                  <a:pt x="4792987" y="8200"/>
                  <a:pt x="4831814" y="68800"/>
                </a:cubicBezTo>
                <a:cubicBezTo>
                  <a:pt x="5367287" y="904132"/>
                  <a:pt x="5638798" y="1840900"/>
                  <a:pt x="5638798" y="2852984"/>
                </a:cubicBezTo>
                <a:cubicBezTo>
                  <a:pt x="5638798" y="3865069"/>
                  <a:pt x="5367287" y="4801837"/>
                  <a:pt x="4831814" y="5637168"/>
                </a:cubicBezTo>
                <a:cubicBezTo>
                  <a:pt x="4792987" y="5697769"/>
                  <a:pt x="4750794" y="5705915"/>
                  <a:pt x="4714629" y="5705915"/>
                </a:cubicBezTo>
                <a:lnTo>
                  <a:pt x="4507804" y="5705915"/>
                </a:lnTo>
                <a:lnTo>
                  <a:pt x="4302142" y="5705915"/>
                </a:lnTo>
                <a:lnTo>
                  <a:pt x="1336657" y="5705915"/>
                </a:lnTo>
                <a:lnTo>
                  <a:pt x="1130990" y="5705915"/>
                </a:lnTo>
                <a:lnTo>
                  <a:pt x="924224" y="5705915"/>
                </a:lnTo>
                <a:cubicBezTo>
                  <a:pt x="888058" y="5705915"/>
                  <a:pt x="845812" y="5697769"/>
                  <a:pt x="806985" y="5637168"/>
                </a:cubicBezTo>
                <a:cubicBezTo>
                  <a:pt x="271511" y="4801837"/>
                  <a:pt x="0" y="3865069"/>
                  <a:pt x="0" y="2852984"/>
                </a:cubicBezTo>
                <a:cubicBezTo>
                  <a:pt x="0" y="1840900"/>
                  <a:pt x="271511" y="904132"/>
                  <a:pt x="806985" y="68800"/>
                </a:cubicBezTo>
                <a:cubicBezTo>
                  <a:pt x="845812" y="8200"/>
                  <a:pt x="888058" y="0"/>
                  <a:pt x="924224"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40175"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w/ Image - Barrel Frame</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A64C2D97-3966-514D-99CF-EDCCE37BFF00}"/>
              </a:ext>
            </a:extLst>
          </p:cNvPr>
          <p:cNvSpPr>
            <a:spLocks noGrp="1"/>
          </p:cNvSpPr>
          <p:nvPr>
            <p:ph type="title" hasCustomPrompt="1"/>
          </p:nvPr>
        </p:nvSpPr>
        <p:spPr>
          <a:xfrm>
            <a:off x="240175" y="342900"/>
            <a:ext cx="11734800" cy="509339"/>
          </a:xfrm>
        </p:spPr>
        <p:txBody>
          <a:bodyPr/>
          <a:lstStyle>
            <a:lvl1pPr>
              <a:defRPr sz="2400" b="0" i="0">
                <a:solidFill>
                  <a:schemeClr val="tx1"/>
                </a:solidFill>
                <a:latin typeface="Girl Scout Text Book"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05275AF4-1D10-C447-B891-B34661F22D09}"/>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2" name="Text Placeholder 65">
            <a:extLst>
              <a:ext uri="{FF2B5EF4-FFF2-40B4-BE49-F238E27FC236}">
                <a16:creationId xmlns:a16="http://schemas.microsoft.com/office/drawing/2014/main" id="{94514B85-AA77-A048-B30D-23020F018A85}"/>
              </a:ext>
            </a:extLst>
          </p:cNvPr>
          <p:cNvSpPr>
            <a:spLocks noGrp="1"/>
          </p:cNvSpPr>
          <p:nvPr>
            <p:ph type="body" sz="quarter" idx="14" hasCustomPrompt="1"/>
          </p:nvPr>
        </p:nvSpPr>
        <p:spPr>
          <a:xfrm>
            <a:off x="6223000" y="2715939"/>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EF5BFC41-5A5F-134A-AB93-90CB7DC274E3}"/>
              </a:ext>
            </a:extLst>
          </p:cNvPr>
          <p:cNvSpPr>
            <a:spLocks noGrp="1"/>
          </p:cNvSpPr>
          <p:nvPr>
            <p:ph type="body" sz="quarter" idx="15" hasCustomPrompt="1"/>
          </p:nvPr>
        </p:nvSpPr>
        <p:spPr>
          <a:xfrm>
            <a:off x="6223000" y="1475877"/>
            <a:ext cx="5638800" cy="1235241"/>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78546C08-1E73-8541-8DDB-3FD8FCE71B67}"/>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Barrel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3896828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w/ Image | Pennant Frame">
    <p:bg>
      <p:bgPr>
        <a:solidFill>
          <a:schemeClr val="accent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2EC69CF5-B176-B747-AD35-003EA6C40618}"/>
              </a:ext>
            </a:extLst>
          </p:cNvPr>
          <p:cNvSpPr>
            <a:spLocks noGrp="1"/>
          </p:cNvSpPr>
          <p:nvPr>
            <p:ph type="pic" sz="quarter" idx="16" hasCustomPrompt="1"/>
          </p:nvPr>
        </p:nvSpPr>
        <p:spPr>
          <a:xfrm>
            <a:off x="355601" y="921210"/>
            <a:ext cx="5662745" cy="5726572"/>
          </a:xfrm>
          <a:custGeom>
            <a:avLst/>
            <a:gdLst>
              <a:gd name="connsiteX0" fmla="*/ 156348 w 5662745"/>
              <a:gd name="connsiteY0" fmla="*/ 0 h 5726572"/>
              <a:gd name="connsiteX1" fmla="*/ 5506398 w 5662745"/>
              <a:gd name="connsiteY1" fmla="*/ 0 h 5726572"/>
              <a:gd name="connsiteX2" fmla="*/ 5506464 w 5662745"/>
              <a:gd name="connsiteY2" fmla="*/ 0 h 5726572"/>
              <a:gd name="connsiteX3" fmla="*/ 5662745 w 5662745"/>
              <a:gd name="connsiteY3" fmla="*/ 156413 h 5726572"/>
              <a:gd name="connsiteX4" fmla="*/ 5662745 w 5662745"/>
              <a:gd name="connsiteY4" fmla="*/ 1617456 h 5726572"/>
              <a:gd name="connsiteX5" fmla="*/ 5662745 w 5662745"/>
              <a:gd name="connsiteY5" fmla="*/ 2932906 h 5726572"/>
              <a:gd name="connsiteX6" fmla="*/ 5662745 w 5662745"/>
              <a:gd name="connsiteY6" fmla="*/ 3638178 h 5726572"/>
              <a:gd name="connsiteX7" fmla="*/ 5597931 w 5662745"/>
              <a:gd name="connsiteY7" fmla="*/ 3764961 h 5726572"/>
              <a:gd name="connsiteX8" fmla="*/ 2922906 w 5662745"/>
              <a:gd name="connsiteY8" fmla="*/ 5697008 h 5726572"/>
              <a:gd name="connsiteX9" fmla="*/ 2739840 w 5662745"/>
              <a:gd name="connsiteY9" fmla="*/ 5697008 h 5726572"/>
              <a:gd name="connsiteX10" fmla="*/ 64815 w 5662745"/>
              <a:gd name="connsiteY10" fmla="*/ 3764961 h 5726572"/>
              <a:gd name="connsiteX11" fmla="*/ 1 w 5662745"/>
              <a:gd name="connsiteY11" fmla="*/ 3638178 h 5726572"/>
              <a:gd name="connsiteX12" fmla="*/ 1 w 5662745"/>
              <a:gd name="connsiteY12" fmla="*/ 2932906 h 5726572"/>
              <a:gd name="connsiteX13" fmla="*/ 1 w 5662745"/>
              <a:gd name="connsiteY13" fmla="*/ 1617456 h 5726572"/>
              <a:gd name="connsiteX14" fmla="*/ 1 w 5662745"/>
              <a:gd name="connsiteY14" fmla="*/ 156413 h 5726572"/>
              <a:gd name="connsiteX15" fmla="*/ 1 w 5662745"/>
              <a:gd name="connsiteY15" fmla="*/ 156347 h 5726572"/>
              <a:gd name="connsiteX16" fmla="*/ 156348 w 5662745"/>
              <a:gd name="connsiteY16" fmla="*/ 0 h 572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62745" h="5726572">
                <a:moveTo>
                  <a:pt x="156348" y="0"/>
                </a:moveTo>
                <a:lnTo>
                  <a:pt x="5506398" y="0"/>
                </a:lnTo>
                <a:cubicBezTo>
                  <a:pt x="5506420" y="0"/>
                  <a:pt x="5506442" y="0"/>
                  <a:pt x="5506464" y="0"/>
                </a:cubicBezTo>
                <a:cubicBezTo>
                  <a:pt x="5592812" y="37"/>
                  <a:pt x="5662781" y="70065"/>
                  <a:pt x="5662745" y="156413"/>
                </a:cubicBezTo>
                <a:lnTo>
                  <a:pt x="5662745" y="1617456"/>
                </a:lnTo>
                <a:lnTo>
                  <a:pt x="5662745" y="2932906"/>
                </a:lnTo>
                <a:lnTo>
                  <a:pt x="5662745" y="3638178"/>
                </a:lnTo>
                <a:cubicBezTo>
                  <a:pt x="5662755" y="3688395"/>
                  <a:pt x="5638643" y="3735562"/>
                  <a:pt x="5597931" y="3764961"/>
                </a:cubicBezTo>
                <a:lnTo>
                  <a:pt x="2922906" y="5697008"/>
                </a:lnTo>
                <a:cubicBezTo>
                  <a:pt x="2868250" y="5736427"/>
                  <a:pt x="2794496" y="5736427"/>
                  <a:pt x="2739840" y="5697008"/>
                </a:cubicBezTo>
                <a:lnTo>
                  <a:pt x="64815" y="3764961"/>
                </a:lnTo>
                <a:cubicBezTo>
                  <a:pt x="24103" y="3735562"/>
                  <a:pt x="-9" y="3688395"/>
                  <a:pt x="1" y="3638178"/>
                </a:cubicBezTo>
                <a:lnTo>
                  <a:pt x="1" y="2932906"/>
                </a:lnTo>
                <a:lnTo>
                  <a:pt x="1" y="1617456"/>
                </a:lnTo>
                <a:lnTo>
                  <a:pt x="1" y="156413"/>
                </a:lnTo>
                <a:cubicBezTo>
                  <a:pt x="1" y="156391"/>
                  <a:pt x="1" y="156369"/>
                  <a:pt x="1" y="156347"/>
                </a:cubicBezTo>
                <a:cubicBezTo>
                  <a:pt x="1" y="69999"/>
                  <a:pt x="70000" y="0"/>
                  <a:pt x="156348"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33" name="TextBox 32">
            <a:extLst>
              <a:ext uri="{FF2B5EF4-FFF2-40B4-BE49-F238E27FC236}">
                <a16:creationId xmlns:a16="http://schemas.microsoft.com/office/drawing/2014/main" id="{68A41178-4828-B74F-B597-7FD34883F753}"/>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w/ Image - Pennant Frame</a:t>
            </a:r>
          </a:p>
        </p:txBody>
      </p:sp>
      <p:sp>
        <p:nvSpPr>
          <p:cNvPr id="34" name="Footer Placeholder 33">
            <a:extLst>
              <a:ext uri="{FF2B5EF4-FFF2-40B4-BE49-F238E27FC236}">
                <a16:creationId xmlns:a16="http://schemas.microsoft.com/office/drawing/2014/main" id="{509919CE-04D4-EA46-9107-E478D04393E0}"/>
              </a:ext>
            </a:extLst>
          </p:cNvPr>
          <p:cNvSpPr>
            <a:spLocks noGrp="1"/>
          </p:cNvSpPr>
          <p:nvPr>
            <p:ph type="ftr" sz="quarter" idx="17"/>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0E61F1E6-DFFA-5F41-B1AF-5466A55091C4}"/>
              </a:ext>
            </a:extLst>
          </p:cNvPr>
          <p:cNvSpPr>
            <a:spLocks noGrp="1"/>
          </p:cNvSpPr>
          <p:nvPr>
            <p:ph type="title" hasCustomPrompt="1"/>
          </p:nvPr>
        </p:nvSpPr>
        <p:spPr>
          <a:xfrm>
            <a:off x="240175" y="342900"/>
            <a:ext cx="11734800" cy="509339"/>
          </a:xfrm>
        </p:spPr>
        <p:txBody>
          <a:bodyPr/>
          <a:lstStyle>
            <a:lvl1pPr>
              <a:defRPr sz="2400" b="0" i="0">
                <a:solidFill>
                  <a:schemeClr val="tx1"/>
                </a:solidFill>
                <a:latin typeface="Girl Scout Text Book"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4C434434-553A-AA42-8DDA-719B2639F052}"/>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2" name="Text Placeholder 65">
            <a:extLst>
              <a:ext uri="{FF2B5EF4-FFF2-40B4-BE49-F238E27FC236}">
                <a16:creationId xmlns:a16="http://schemas.microsoft.com/office/drawing/2014/main" id="{83E0A906-D354-D944-B7D0-C29B36E14838}"/>
              </a:ext>
            </a:extLst>
          </p:cNvPr>
          <p:cNvSpPr>
            <a:spLocks noGrp="1"/>
          </p:cNvSpPr>
          <p:nvPr>
            <p:ph type="body" sz="quarter" idx="14" hasCustomPrompt="1"/>
          </p:nvPr>
        </p:nvSpPr>
        <p:spPr>
          <a:xfrm>
            <a:off x="6223000" y="2715939"/>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45A4C29F-04EE-D44F-87CC-FBB5A278DFBF}"/>
              </a:ext>
            </a:extLst>
          </p:cNvPr>
          <p:cNvSpPr>
            <a:spLocks noGrp="1"/>
          </p:cNvSpPr>
          <p:nvPr>
            <p:ph type="body" sz="quarter" idx="15" hasCustomPrompt="1"/>
          </p:nvPr>
        </p:nvSpPr>
        <p:spPr>
          <a:xfrm>
            <a:off x="6223000" y="1475877"/>
            <a:ext cx="5638800" cy="1235241"/>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AF2C7295-BA0E-8A4A-B4C5-58CDB9CCECA3}"/>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Pennant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640316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w/ Image | Hexagon Frame">
    <p:bg>
      <p:bgPr>
        <a:solidFill>
          <a:schemeClr val="accent1"/>
        </a:solidFill>
        <a:effectLst/>
      </p:bgPr>
    </p:bg>
    <p:spTree>
      <p:nvGrpSpPr>
        <p:cNvPr id="1" name=""/>
        <p:cNvGrpSpPr/>
        <p:nvPr/>
      </p:nvGrpSpPr>
      <p:grpSpPr>
        <a:xfrm>
          <a:off x="0" y="0"/>
          <a:ext cx="0" cy="0"/>
          <a:chOff x="0" y="0"/>
          <a:chExt cx="0" cy="0"/>
        </a:xfrm>
      </p:grpSpPr>
      <p:sp>
        <p:nvSpPr>
          <p:cNvPr id="69" name="Picture Placeholder 68">
            <a:extLst>
              <a:ext uri="{FF2B5EF4-FFF2-40B4-BE49-F238E27FC236}">
                <a16:creationId xmlns:a16="http://schemas.microsoft.com/office/drawing/2014/main" id="{96D50D9D-10E8-4746-81CA-DCE7F43927A7}"/>
              </a:ext>
            </a:extLst>
          </p:cNvPr>
          <p:cNvSpPr>
            <a:spLocks noGrp="1"/>
          </p:cNvSpPr>
          <p:nvPr>
            <p:ph type="pic" sz="quarter" idx="16" hasCustomPrompt="1"/>
          </p:nvPr>
        </p:nvSpPr>
        <p:spPr>
          <a:xfrm>
            <a:off x="361970" y="914399"/>
            <a:ext cx="5632431" cy="5715000"/>
          </a:xfrm>
          <a:custGeom>
            <a:avLst/>
            <a:gdLst>
              <a:gd name="connsiteX0" fmla="*/ 1727764 w 5632431"/>
              <a:gd name="connsiteY0" fmla="*/ 0 h 5715000"/>
              <a:gd name="connsiteX1" fmla="*/ 2765955 w 5632431"/>
              <a:gd name="connsiteY1" fmla="*/ 1 h 5715000"/>
              <a:gd name="connsiteX2" fmla="*/ 3904607 w 5632431"/>
              <a:gd name="connsiteY2" fmla="*/ 1 h 5715000"/>
              <a:gd name="connsiteX3" fmla="*/ 4064608 w 5632431"/>
              <a:gd name="connsiteY3" fmla="*/ 92309 h 5715000"/>
              <a:gd name="connsiteX4" fmla="*/ 5607697 w 5632431"/>
              <a:gd name="connsiteY4" fmla="*/ 2765007 h 5715000"/>
              <a:gd name="connsiteX5" fmla="*/ 5607697 w 5632431"/>
              <a:gd name="connsiteY5" fmla="*/ 2949625 h 5715000"/>
              <a:gd name="connsiteX6" fmla="*/ 4064791 w 5632431"/>
              <a:gd name="connsiteY6" fmla="*/ 5622569 h 5715000"/>
              <a:gd name="connsiteX7" fmla="*/ 3904729 w 5632431"/>
              <a:gd name="connsiteY7" fmla="*/ 5715000 h 5715000"/>
              <a:gd name="connsiteX8" fmla="*/ 3675290 w 5632431"/>
              <a:gd name="connsiteY8" fmla="*/ 5715000 h 5715000"/>
              <a:gd name="connsiteX9" fmla="*/ 2790051 w 5632431"/>
              <a:gd name="connsiteY9" fmla="*/ 5715000 h 5715000"/>
              <a:gd name="connsiteX10" fmla="*/ 2765953 w 5632431"/>
              <a:gd name="connsiteY10" fmla="*/ 5715000 h 5715000"/>
              <a:gd name="connsiteX11" fmla="*/ 1727763 w 5632431"/>
              <a:gd name="connsiteY11" fmla="*/ 5714999 h 5715000"/>
              <a:gd name="connsiteX12" fmla="*/ 1567762 w 5632431"/>
              <a:gd name="connsiteY12" fmla="*/ 5622691 h 5715000"/>
              <a:gd name="connsiteX13" fmla="*/ 24735 w 5632431"/>
              <a:gd name="connsiteY13" fmla="*/ 2949869 h 5715000"/>
              <a:gd name="connsiteX14" fmla="*/ 24735 w 5632431"/>
              <a:gd name="connsiteY14" fmla="*/ 2765253 h 5715000"/>
              <a:gd name="connsiteX15" fmla="*/ 1567763 w 5632431"/>
              <a:gd name="connsiteY15" fmla="*/ 92308 h 5715000"/>
              <a:gd name="connsiteX16" fmla="*/ 1727764 w 5632431"/>
              <a:gd name="connsiteY16"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2431" h="5715000">
                <a:moveTo>
                  <a:pt x="1727764" y="0"/>
                </a:moveTo>
                <a:lnTo>
                  <a:pt x="2765955" y="1"/>
                </a:lnTo>
                <a:lnTo>
                  <a:pt x="3904607" y="1"/>
                </a:lnTo>
                <a:cubicBezTo>
                  <a:pt x="3970606" y="-42"/>
                  <a:pt x="4031608" y="35151"/>
                  <a:pt x="4064608" y="92309"/>
                </a:cubicBezTo>
                <a:lnTo>
                  <a:pt x="5607697" y="2765007"/>
                </a:lnTo>
                <a:cubicBezTo>
                  <a:pt x="5640676" y="2822128"/>
                  <a:pt x="5640676" y="2892503"/>
                  <a:pt x="5607697" y="2949625"/>
                </a:cubicBezTo>
                <a:lnTo>
                  <a:pt x="4064791" y="5622569"/>
                </a:lnTo>
                <a:cubicBezTo>
                  <a:pt x="4031812" y="5679792"/>
                  <a:pt x="3970776" y="5715039"/>
                  <a:pt x="3904729" y="5715000"/>
                </a:cubicBezTo>
                <a:lnTo>
                  <a:pt x="3675290" y="5715000"/>
                </a:lnTo>
                <a:lnTo>
                  <a:pt x="2790051" y="5715000"/>
                </a:lnTo>
                <a:lnTo>
                  <a:pt x="2765953" y="5715000"/>
                </a:lnTo>
                <a:lnTo>
                  <a:pt x="1727763" y="5714999"/>
                </a:lnTo>
                <a:cubicBezTo>
                  <a:pt x="1661764" y="5715042"/>
                  <a:pt x="1600762" y="5679848"/>
                  <a:pt x="1567762" y="5622691"/>
                </a:cubicBezTo>
                <a:lnTo>
                  <a:pt x="24735" y="2949869"/>
                </a:lnTo>
                <a:cubicBezTo>
                  <a:pt x="-8244" y="2892749"/>
                  <a:pt x="-8244" y="2822373"/>
                  <a:pt x="24735" y="2765253"/>
                </a:cubicBezTo>
                <a:lnTo>
                  <a:pt x="1567763" y="92308"/>
                </a:lnTo>
                <a:cubicBezTo>
                  <a:pt x="1600819" y="35208"/>
                  <a:pt x="1661786" y="34"/>
                  <a:pt x="1727764"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tx1"/>
                </a:solidFill>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42" name="Text Placeholder 65">
            <a:extLst>
              <a:ext uri="{FF2B5EF4-FFF2-40B4-BE49-F238E27FC236}">
                <a16:creationId xmlns:a16="http://schemas.microsoft.com/office/drawing/2014/main" id="{906C2DA4-C243-9E4C-8A1C-B4BD1442B0B7}"/>
              </a:ext>
            </a:extLst>
          </p:cNvPr>
          <p:cNvSpPr>
            <a:spLocks noGrp="1"/>
          </p:cNvSpPr>
          <p:nvPr>
            <p:ph type="body" sz="quarter" idx="14" hasCustomPrompt="1"/>
          </p:nvPr>
        </p:nvSpPr>
        <p:spPr>
          <a:xfrm>
            <a:off x="6223000" y="2715939"/>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46">
            <a:extLst>
              <a:ext uri="{FF2B5EF4-FFF2-40B4-BE49-F238E27FC236}">
                <a16:creationId xmlns:a16="http://schemas.microsoft.com/office/drawing/2014/main" id="{C2E6288E-E83D-1542-8A8F-3D0ADA85AB67}"/>
              </a:ext>
            </a:extLst>
          </p:cNvPr>
          <p:cNvSpPr>
            <a:spLocks noGrp="1"/>
          </p:cNvSpPr>
          <p:nvPr>
            <p:ph type="body" sz="quarter" idx="15" hasCustomPrompt="1"/>
          </p:nvPr>
        </p:nvSpPr>
        <p:spPr>
          <a:xfrm>
            <a:off x="6223000" y="1475877"/>
            <a:ext cx="5638800" cy="1235241"/>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322731"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w/ Image - Hexagon Frame</a:t>
            </a:r>
          </a:p>
        </p:txBody>
      </p:sp>
      <p:sp>
        <p:nvSpPr>
          <p:cNvPr id="71" name="Footer Placeholder 70">
            <a:extLst>
              <a:ext uri="{FF2B5EF4-FFF2-40B4-BE49-F238E27FC236}">
                <a16:creationId xmlns:a16="http://schemas.microsoft.com/office/drawing/2014/main" id="{B70E3B0D-0A14-4449-A29E-A9EBC3A9F48B}"/>
              </a:ext>
            </a:extLst>
          </p:cNvPr>
          <p:cNvSpPr>
            <a:spLocks noGrp="1"/>
          </p:cNvSpPr>
          <p:nvPr>
            <p:ph type="ftr" sz="quarter" idx="17"/>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2" name="Title 5">
            <a:extLst>
              <a:ext uri="{FF2B5EF4-FFF2-40B4-BE49-F238E27FC236}">
                <a16:creationId xmlns:a16="http://schemas.microsoft.com/office/drawing/2014/main" id="{4AA31FCA-A09E-7C41-8E13-92C1075689BF}"/>
              </a:ext>
            </a:extLst>
          </p:cNvPr>
          <p:cNvSpPr>
            <a:spLocks noGrp="1"/>
          </p:cNvSpPr>
          <p:nvPr>
            <p:ph type="title" hasCustomPrompt="1"/>
          </p:nvPr>
        </p:nvSpPr>
        <p:spPr>
          <a:xfrm>
            <a:off x="240175" y="342900"/>
            <a:ext cx="11734800" cy="509339"/>
          </a:xfrm>
        </p:spPr>
        <p:txBody>
          <a:bodyPr/>
          <a:lstStyle>
            <a:lvl1pPr>
              <a:defRPr sz="2400" b="0" i="0">
                <a:solidFill>
                  <a:schemeClr val="tx1"/>
                </a:solidFill>
                <a:latin typeface="Girl Scout Text Book" panose="02020003000000000000" pitchFamily="18" charset="0"/>
              </a:defRPr>
            </a:lvl1pPr>
          </a:lstStyle>
          <a:p>
            <a:r>
              <a:rPr lang="en-US" dirty="0"/>
              <a:t>Type Here to Enter a Single Line Slide Header.</a:t>
            </a:r>
          </a:p>
        </p:txBody>
      </p:sp>
      <p:sp>
        <p:nvSpPr>
          <p:cNvPr id="10" name="TextBox 9">
            <a:extLst>
              <a:ext uri="{FF2B5EF4-FFF2-40B4-BE49-F238E27FC236}">
                <a16:creationId xmlns:a16="http://schemas.microsoft.com/office/drawing/2014/main" id="{B4BB479D-6560-4943-86ED-142CCF21980C}"/>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Hexagon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
        <p:nvSpPr>
          <p:cNvPr id="11" name="Text Placeholder 46">
            <a:extLst>
              <a:ext uri="{FF2B5EF4-FFF2-40B4-BE49-F238E27FC236}">
                <a16:creationId xmlns:a16="http://schemas.microsoft.com/office/drawing/2014/main" id="{326D0548-B942-434C-9C37-B4BD9A72CF70}"/>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62873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w/ Image | Notched Frame">
    <p:bg>
      <p:bgPr>
        <a:solidFill>
          <a:schemeClr val="accen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B82D79D-7DBC-994D-8400-E72A46A727A7}"/>
              </a:ext>
            </a:extLst>
          </p:cNvPr>
          <p:cNvSpPr>
            <a:spLocks noGrp="1"/>
          </p:cNvSpPr>
          <p:nvPr>
            <p:ph type="pic" sz="quarter" idx="18" hasCustomPrompt="1"/>
          </p:nvPr>
        </p:nvSpPr>
        <p:spPr>
          <a:xfrm>
            <a:off x="267464" y="914401"/>
            <a:ext cx="5625337" cy="5715000"/>
          </a:xfrm>
          <a:custGeom>
            <a:avLst/>
            <a:gdLst>
              <a:gd name="connsiteX0" fmla="*/ 476535 w 5625337"/>
              <a:gd name="connsiteY0" fmla="*/ 0 h 5715000"/>
              <a:gd name="connsiteX1" fmla="*/ 1487792 w 5625337"/>
              <a:gd name="connsiteY1" fmla="*/ 0 h 5715000"/>
              <a:gd name="connsiteX2" fmla="*/ 1952592 w 5625337"/>
              <a:gd name="connsiteY2" fmla="*/ 0 h 5715000"/>
              <a:gd name="connsiteX3" fmla="*/ 3672747 w 5625337"/>
              <a:gd name="connsiteY3" fmla="*/ 0 h 5715000"/>
              <a:gd name="connsiteX4" fmla="*/ 5148802 w 5625337"/>
              <a:gd name="connsiteY4" fmla="*/ 0 h 5715000"/>
              <a:gd name="connsiteX5" fmla="*/ 5173853 w 5625337"/>
              <a:gd name="connsiteY5" fmla="*/ 25104 h 5715000"/>
              <a:gd name="connsiteX6" fmla="*/ 5600234 w 5625337"/>
              <a:gd name="connsiteY6" fmla="*/ 451486 h 5715000"/>
              <a:gd name="connsiteX7" fmla="*/ 5625337 w 5625337"/>
              <a:gd name="connsiteY7" fmla="*/ 476535 h 5715000"/>
              <a:gd name="connsiteX8" fmla="*/ 5625337 w 5625337"/>
              <a:gd name="connsiteY8" fmla="*/ 5238465 h 5715000"/>
              <a:gd name="connsiteX9" fmla="*/ 5600234 w 5625337"/>
              <a:gd name="connsiteY9" fmla="*/ 5263516 h 5715000"/>
              <a:gd name="connsiteX10" fmla="*/ 5173853 w 5625337"/>
              <a:gd name="connsiteY10" fmla="*/ 5689898 h 5715000"/>
              <a:gd name="connsiteX11" fmla="*/ 5148802 w 5625337"/>
              <a:gd name="connsiteY11" fmla="*/ 5715000 h 5715000"/>
              <a:gd name="connsiteX12" fmla="*/ 4137546 w 5625337"/>
              <a:gd name="connsiteY12" fmla="*/ 5715000 h 5715000"/>
              <a:gd name="connsiteX13" fmla="*/ 3672747 w 5625337"/>
              <a:gd name="connsiteY13" fmla="*/ 5715000 h 5715000"/>
              <a:gd name="connsiteX14" fmla="*/ 1952592 w 5625337"/>
              <a:gd name="connsiteY14" fmla="*/ 5715000 h 5715000"/>
              <a:gd name="connsiteX15" fmla="*/ 1487792 w 5625337"/>
              <a:gd name="connsiteY15" fmla="*/ 5715000 h 5715000"/>
              <a:gd name="connsiteX16" fmla="*/ 476535 w 5625337"/>
              <a:gd name="connsiteY16" fmla="*/ 5715000 h 5715000"/>
              <a:gd name="connsiteX17" fmla="*/ 451485 w 5625337"/>
              <a:gd name="connsiteY17" fmla="*/ 5689898 h 5715000"/>
              <a:gd name="connsiteX18" fmla="*/ 25103 w 5625337"/>
              <a:gd name="connsiteY18" fmla="*/ 5263516 h 5715000"/>
              <a:gd name="connsiteX19" fmla="*/ 0 w 5625337"/>
              <a:gd name="connsiteY19" fmla="*/ 5238465 h 5715000"/>
              <a:gd name="connsiteX20" fmla="*/ 0 w 5625337"/>
              <a:gd name="connsiteY20" fmla="*/ 476535 h 5715000"/>
              <a:gd name="connsiteX21" fmla="*/ 25103 w 5625337"/>
              <a:gd name="connsiteY21" fmla="*/ 451486 h 5715000"/>
              <a:gd name="connsiteX22" fmla="*/ 451485 w 5625337"/>
              <a:gd name="connsiteY22" fmla="*/ 25104 h 5715000"/>
              <a:gd name="connsiteX23" fmla="*/ 476535 w 5625337"/>
              <a:gd name="connsiteY23"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5337" h="5715000">
                <a:moveTo>
                  <a:pt x="476535" y="0"/>
                </a:moveTo>
                <a:lnTo>
                  <a:pt x="1487792" y="0"/>
                </a:lnTo>
                <a:lnTo>
                  <a:pt x="1952592" y="0"/>
                </a:lnTo>
                <a:lnTo>
                  <a:pt x="3672747" y="0"/>
                </a:lnTo>
                <a:lnTo>
                  <a:pt x="5148802" y="0"/>
                </a:lnTo>
                <a:cubicBezTo>
                  <a:pt x="5162572" y="202"/>
                  <a:pt x="5173680" y="11332"/>
                  <a:pt x="5173853" y="25104"/>
                </a:cubicBezTo>
                <a:cubicBezTo>
                  <a:pt x="5186922" y="254956"/>
                  <a:pt x="5370405" y="438414"/>
                  <a:pt x="5600234" y="451486"/>
                </a:cubicBezTo>
                <a:cubicBezTo>
                  <a:pt x="5613961" y="451795"/>
                  <a:pt x="5625017" y="462822"/>
                  <a:pt x="5625337" y="476535"/>
                </a:cubicBezTo>
                <a:lnTo>
                  <a:pt x="5625337" y="5238465"/>
                </a:lnTo>
                <a:cubicBezTo>
                  <a:pt x="5625124" y="5252235"/>
                  <a:pt x="5614014" y="5263344"/>
                  <a:pt x="5600234" y="5263516"/>
                </a:cubicBezTo>
                <a:cubicBezTo>
                  <a:pt x="5370405" y="5276585"/>
                  <a:pt x="5186922" y="5460069"/>
                  <a:pt x="5173853" y="5689898"/>
                </a:cubicBezTo>
                <a:cubicBezTo>
                  <a:pt x="5173542" y="5703624"/>
                  <a:pt x="5162513" y="5714680"/>
                  <a:pt x="5148802" y="5715000"/>
                </a:cubicBezTo>
                <a:lnTo>
                  <a:pt x="4137546" y="5715000"/>
                </a:lnTo>
                <a:lnTo>
                  <a:pt x="3672747" y="5715000"/>
                </a:lnTo>
                <a:lnTo>
                  <a:pt x="1952592" y="5715000"/>
                </a:lnTo>
                <a:lnTo>
                  <a:pt x="1487792" y="5715000"/>
                </a:lnTo>
                <a:lnTo>
                  <a:pt x="476535" y="5715000"/>
                </a:lnTo>
                <a:cubicBezTo>
                  <a:pt x="462764" y="5714787"/>
                  <a:pt x="451657" y="5703677"/>
                  <a:pt x="451485" y="5689898"/>
                </a:cubicBezTo>
                <a:cubicBezTo>
                  <a:pt x="438414" y="5460069"/>
                  <a:pt x="254956" y="5276585"/>
                  <a:pt x="25103" y="5263516"/>
                </a:cubicBezTo>
                <a:cubicBezTo>
                  <a:pt x="11390" y="5263205"/>
                  <a:pt x="339" y="5252177"/>
                  <a:pt x="0" y="5238465"/>
                </a:cubicBezTo>
                <a:lnTo>
                  <a:pt x="0" y="476535"/>
                </a:lnTo>
                <a:cubicBezTo>
                  <a:pt x="202" y="462764"/>
                  <a:pt x="11331" y="451657"/>
                  <a:pt x="25103" y="451486"/>
                </a:cubicBezTo>
                <a:cubicBezTo>
                  <a:pt x="254956" y="438414"/>
                  <a:pt x="438414" y="254956"/>
                  <a:pt x="451485" y="25104"/>
                </a:cubicBezTo>
                <a:cubicBezTo>
                  <a:pt x="451795" y="11390"/>
                  <a:pt x="462822" y="339"/>
                  <a:pt x="476535"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w/ Image - Notched Frame</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96009BA2-1B01-6943-A564-BF8C4F711874}"/>
              </a:ext>
            </a:extLst>
          </p:cNvPr>
          <p:cNvSpPr>
            <a:spLocks noGrp="1"/>
          </p:cNvSpPr>
          <p:nvPr>
            <p:ph type="title" hasCustomPrompt="1"/>
          </p:nvPr>
        </p:nvSpPr>
        <p:spPr>
          <a:xfrm>
            <a:off x="240175" y="342900"/>
            <a:ext cx="11734800" cy="509339"/>
          </a:xfrm>
        </p:spPr>
        <p:txBody>
          <a:bodyPr/>
          <a:lstStyle>
            <a:lvl1pPr>
              <a:defRPr sz="2400" b="0" i="0">
                <a:solidFill>
                  <a:schemeClr val="tx1"/>
                </a:solidFill>
                <a:latin typeface="Girl Scout Text Book"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1A17D253-F796-9C4B-BEE8-0476A90457C8}"/>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2" name="Text Placeholder 65">
            <a:extLst>
              <a:ext uri="{FF2B5EF4-FFF2-40B4-BE49-F238E27FC236}">
                <a16:creationId xmlns:a16="http://schemas.microsoft.com/office/drawing/2014/main" id="{D49CB0EF-456D-F04F-802F-74535B1C183F}"/>
              </a:ext>
            </a:extLst>
          </p:cNvPr>
          <p:cNvSpPr>
            <a:spLocks noGrp="1"/>
          </p:cNvSpPr>
          <p:nvPr>
            <p:ph type="body" sz="quarter" idx="14" hasCustomPrompt="1"/>
          </p:nvPr>
        </p:nvSpPr>
        <p:spPr>
          <a:xfrm>
            <a:off x="6223000" y="2715939"/>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89AF2B5F-8374-C946-B720-D13E23D1417C}"/>
              </a:ext>
            </a:extLst>
          </p:cNvPr>
          <p:cNvSpPr>
            <a:spLocks noGrp="1"/>
          </p:cNvSpPr>
          <p:nvPr>
            <p:ph type="body" sz="quarter" idx="15" hasCustomPrompt="1"/>
          </p:nvPr>
        </p:nvSpPr>
        <p:spPr>
          <a:xfrm>
            <a:off x="6223000" y="1475877"/>
            <a:ext cx="5638800" cy="1235241"/>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B290D0FD-C0B8-404D-B743-8FF04CFA6F8F}"/>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Notched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1435554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w/ Image | Circle Frame">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w/ Image - Circle Frame</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9" name="Picture Placeholder 17">
            <a:extLst>
              <a:ext uri="{FF2B5EF4-FFF2-40B4-BE49-F238E27FC236}">
                <a16:creationId xmlns:a16="http://schemas.microsoft.com/office/drawing/2014/main" id="{DA04FC97-0845-5F47-AC90-A38C7D1720A4}"/>
              </a:ext>
            </a:extLst>
          </p:cNvPr>
          <p:cNvSpPr>
            <a:spLocks noGrp="1"/>
          </p:cNvSpPr>
          <p:nvPr>
            <p:ph type="pic" sz="quarter" idx="18" hasCustomPrompt="1"/>
          </p:nvPr>
        </p:nvSpPr>
        <p:spPr>
          <a:xfrm>
            <a:off x="254000" y="914400"/>
            <a:ext cx="5638800" cy="5715000"/>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1" name="Title 5">
            <a:extLst>
              <a:ext uri="{FF2B5EF4-FFF2-40B4-BE49-F238E27FC236}">
                <a16:creationId xmlns:a16="http://schemas.microsoft.com/office/drawing/2014/main" id="{530D30E2-21EA-AD42-A50D-7A4E6716342A}"/>
              </a:ext>
            </a:extLst>
          </p:cNvPr>
          <p:cNvSpPr>
            <a:spLocks noGrp="1"/>
          </p:cNvSpPr>
          <p:nvPr>
            <p:ph type="title" hasCustomPrompt="1"/>
          </p:nvPr>
        </p:nvSpPr>
        <p:spPr>
          <a:xfrm>
            <a:off x="240175" y="342900"/>
            <a:ext cx="11734800" cy="509339"/>
          </a:xfrm>
        </p:spPr>
        <p:txBody>
          <a:bodyPr/>
          <a:lstStyle>
            <a:lvl1pPr>
              <a:defRPr sz="2400" b="0" i="0">
                <a:solidFill>
                  <a:schemeClr val="tx1"/>
                </a:solidFill>
                <a:latin typeface="Girl Scout Text Book" panose="02020003000000000000"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FDA453AE-C8D4-0B40-8AD1-103F94631D12}"/>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0" name="Text Placeholder 65">
            <a:extLst>
              <a:ext uri="{FF2B5EF4-FFF2-40B4-BE49-F238E27FC236}">
                <a16:creationId xmlns:a16="http://schemas.microsoft.com/office/drawing/2014/main" id="{432C83C0-FA23-7F40-A7E5-369B460ED668}"/>
              </a:ext>
            </a:extLst>
          </p:cNvPr>
          <p:cNvSpPr>
            <a:spLocks noGrp="1"/>
          </p:cNvSpPr>
          <p:nvPr>
            <p:ph type="body" sz="quarter" idx="14" hasCustomPrompt="1"/>
          </p:nvPr>
        </p:nvSpPr>
        <p:spPr>
          <a:xfrm>
            <a:off x="6223000" y="2715939"/>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B4C91F62-2903-624C-AEA5-DF0735467141}"/>
              </a:ext>
            </a:extLst>
          </p:cNvPr>
          <p:cNvSpPr>
            <a:spLocks noGrp="1"/>
          </p:cNvSpPr>
          <p:nvPr>
            <p:ph type="body" sz="quarter" idx="15" hasCustomPrompt="1"/>
          </p:nvPr>
        </p:nvSpPr>
        <p:spPr>
          <a:xfrm>
            <a:off x="6223000" y="1475877"/>
            <a:ext cx="5638800" cy="1235241"/>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05E28A31-11FB-374C-9B36-84A8EDF4D6AD}"/>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Hexagon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3691515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w/ Image | Diamond Frame">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w/ Image - Diamond Frame</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9" name="Picture Placeholder 12">
            <a:extLst>
              <a:ext uri="{FF2B5EF4-FFF2-40B4-BE49-F238E27FC236}">
                <a16:creationId xmlns:a16="http://schemas.microsoft.com/office/drawing/2014/main" id="{A2D21105-D3B5-9D46-9CC2-138DEC712FB2}"/>
              </a:ext>
            </a:extLst>
          </p:cNvPr>
          <p:cNvSpPr>
            <a:spLocks noGrp="1"/>
          </p:cNvSpPr>
          <p:nvPr>
            <p:ph type="pic" sz="quarter" idx="18" hasCustomPrompt="1"/>
          </p:nvPr>
        </p:nvSpPr>
        <p:spPr>
          <a:xfrm>
            <a:off x="228600" y="914400"/>
            <a:ext cx="5638800" cy="5715001"/>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11" name="Title 5">
            <a:extLst>
              <a:ext uri="{FF2B5EF4-FFF2-40B4-BE49-F238E27FC236}">
                <a16:creationId xmlns:a16="http://schemas.microsoft.com/office/drawing/2014/main" id="{2234EFC9-F813-F24E-98EF-22C415821997}"/>
              </a:ext>
            </a:extLst>
          </p:cNvPr>
          <p:cNvSpPr>
            <a:spLocks noGrp="1"/>
          </p:cNvSpPr>
          <p:nvPr>
            <p:ph type="title" hasCustomPrompt="1"/>
          </p:nvPr>
        </p:nvSpPr>
        <p:spPr>
          <a:xfrm>
            <a:off x="240175" y="342900"/>
            <a:ext cx="11734800" cy="509339"/>
          </a:xfrm>
        </p:spPr>
        <p:txBody>
          <a:bodyPr/>
          <a:lstStyle>
            <a:lvl1pPr>
              <a:defRPr sz="2400" b="0" i="0">
                <a:solidFill>
                  <a:schemeClr val="tx1"/>
                </a:solidFill>
                <a:latin typeface="Girl Scout Text Book" panose="02020003000000000000"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F7214FD2-D998-FC48-9C28-5836EBF5185E}"/>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0" name="Text Placeholder 65">
            <a:extLst>
              <a:ext uri="{FF2B5EF4-FFF2-40B4-BE49-F238E27FC236}">
                <a16:creationId xmlns:a16="http://schemas.microsoft.com/office/drawing/2014/main" id="{68992742-9E42-CB41-9E17-426B8E461893}"/>
              </a:ext>
            </a:extLst>
          </p:cNvPr>
          <p:cNvSpPr>
            <a:spLocks noGrp="1"/>
          </p:cNvSpPr>
          <p:nvPr>
            <p:ph type="body" sz="quarter" idx="14" hasCustomPrompt="1"/>
          </p:nvPr>
        </p:nvSpPr>
        <p:spPr>
          <a:xfrm>
            <a:off x="6223000" y="2715939"/>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D93B5C0E-A51C-A148-BE96-1B1F651D90C0}"/>
              </a:ext>
            </a:extLst>
          </p:cNvPr>
          <p:cNvSpPr>
            <a:spLocks noGrp="1"/>
          </p:cNvSpPr>
          <p:nvPr>
            <p:ph type="body" sz="quarter" idx="15" hasCustomPrompt="1"/>
          </p:nvPr>
        </p:nvSpPr>
        <p:spPr>
          <a:xfrm>
            <a:off x="6223000" y="1475877"/>
            <a:ext cx="5638800" cy="1235241"/>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E4F35F62-EDAB-D74C-BA9C-D4B6240F32EE}"/>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Diamond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2956352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w/ Image | Arch Frame">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169D9C8D-8764-AA4A-8076-BE099CCAF7E4}"/>
              </a:ext>
            </a:extLst>
          </p:cNvPr>
          <p:cNvSpPr>
            <a:spLocks noGrp="1"/>
          </p:cNvSpPr>
          <p:nvPr>
            <p:ph type="pic" sz="quarter" idx="18" hasCustomPrompt="1"/>
          </p:nvPr>
        </p:nvSpPr>
        <p:spPr>
          <a:xfrm>
            <a:off x="254001" y="914404"/>
            <a:ext cx="5638801" cy="5715001"/>
          </a:xfrm>
          <a:custGeom>
            <a:avLst/>
            <a:gdLst>
              <a:gd name="connsiteX0" fmla="*/ 2819401 w 5638801"/>
              <a:gd name="connsiteY0" fmla="*/ 0 h 5715001"/>
              <a:gd name="connsiteX1" fmla="*/ 5638801 w 5638801"/>
              <a:gd name="connsiteY1" fmla="*/ 2819401 h 5715001"/>
              <a:gd name="connsiteX2" fmla="*/ 5638801 w 5638801"/>
              <a:gd name="connsiteY2" fmla="*/ 3344780 h 5715001"/>
              <a:gd name="connsiteX3" fmla="*/ 5638801 w 5638801"/>
              <a:gd name="connsiteY3" fmla="*/ 3469578 h 5715001"/>
              <a:gd name="connsiteX4" fmla="*/ 5638801 w 5638801"/>
              <a:gd name="connsiteY4" fmla="*/ 4796589 h 5715001"/>
              <a:gd name="connsiteX5" fmla="*/ 5638801 w 5638801"/>
              <a:gd name="connsiteY5" fmla="*/ 4908883 h 5715001"/>
              <a:gd name="connsiteX6" fmla="*/ 5638801 w 5638801"/>
              <a:gd name="connsiteY6" fmla="*/ 5558355 h 5715001"/>
              <a:gd name="connsiteX7" fmla="*/ 5482155 w 5638801"/>
              <a:gd name="connsiteY7" fmla="*/ 5715001 h 5715001"/>
              <a:gd name="connsiteX8" fmla="*/ 156646 w 5638801"/>
              <a:gd name="connsiteY8" fmla="*/ 5715001 h 5715001"/>
              <a:gd name="connsiteX9" fmla="*/ 0 w 5638801"/>
              <a:gd name="connsiteY9" fmla="*/ 5558355 h 5715001"/>
              <a:gd name="connsiteX10" fmla="*/ 0 w 5638801"/>
              <a:gd name="connsiteY10" fmla="*/ 4908883 h 5715001"/>
              <a:gd name="connsiteX11" fmla="*/ 0 w 5638801"/>
              <a:gd name="connsiteY11" fmla="*/ 4796589 h 5715001"/>
              <a:gd name="connsiteX12" fmla="*/ 0 w 5638801"/>
              <a:gd name="connsiteY12" fmla="*/ 3469578 h 5715001"/>
              <a:gd name="connsiteX13" fmla="*/ 0 w 5638801"/>
              <a:gd name="connsiteY13" fmla="*/ 3344780 h 5715001"/>
              <a:gd name="connsiteX14" fmla="*/ 0 w 5638801"/>
              <a:gd name="connsiteY14" fmla="*/ 2819401 h 5715001"/>
              <a:gd name="connsiteX15" fmla="*/ 2819401 w 5638801"/>
              <a:gd name="connsiteY15" fmla="*/ 0 h 57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8801" h="5715001">
                <a:moveTo>
                  <a:pt x="2819401" y="0"/>
                </a:moveTo>
                <a:cubicBezTo>
                  <a:pt x="4376512" y="0"/>
                  <a:pt x="5638801" y="1262289"/>
                  <a:pt x="5638801" y="2819401"/>
                </a:cubicBezTo>
                <a:lnTo>
                  <a:pt x="5638801" y="3344780"/>
                </a:lnTo>
                <a:lnTo>
                  <a:pt x="5638801" y="3469578"/>
                </a:lnTo>
                <a:lnTo>
                  <a:pt x="5638801" y="4796589"/>
                </a:lnTo>
                <a:lnTo>
                  <a:pt x="5638801" y="4908883"/>
                </a:lnTo>
                <a:lnTo>
                  <a:pt x="5638801" y="5558355"/>
                </a:lnTo>
                <a:cubicBezTo>
                  <a:pt x="5638801" y="5644869"/>
                  <a:pt x="5568669" y="5715001"/>
                  <a:pt x="5482155" y="5715001"/>
                </a:cubicBezTo>
                <a:lnTo>
                  <a:pt x="156646" y="5715001"/>
                </a:lnTo>
                <a:cubicBezTo>
                  <a:pt x="70133" y="5715001"/>
                  <a:pt x="0" y="5644869"/>
                  <a:pt x="0" y="5558355"/>
                </a:cubicBezTo>
                <a:lnTo>
                  <a:pt x="0" y="4908883"/>
                </a:lnTo>
                <a:lnTo>
                  <a:pt x="0" y="4796589"/>
                </a:lnTo>
                <a:lnTo>
                  <a:pt x="0" y="3469578"/>
                </a:lnTo>
                <a:lnTo>
                  <a:pt x="0" y="3344780"/>
                </a:lnTo>
                <a:lnTo>
                  <a:pt x="0" y="2819401"/>
                </a:lnTo>
                <a:cubicBezTo>
                  <a:pt x="0" y="1262289"/>
                  <a:pt x="1262289" y="0"/>
                  <a:pt x="2819401" y="0"/>
                </a:cubicBezTo>
                <a:close/>
              </a:path>
            </a:pathLst>
          </a:custGeom>
          <a:solidFill>
            <a:schemeClr val="tx2"/>
          </a:solidFill>
        </p:spPr>
        <p:txBody>
          <a:bodyPr wrap="square" anchor="ctr">
            <a:no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b="0" i="0">
                <a:latin typeface="Girl Scout Text Book" panose="02020003000000000000" pitchFamily="18" charset="0"/>
              </a:defRPr>
            </a:lvl1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Text Book" panose="02020003000000000000" pitchFamily="18" charset="0"/>
              </a:rPr>
              <a:t>Text w/ Image - Arch Frame</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5" y="342900"/>
            <a:ext cx="11734800" cy="509339"/>
          </a:xfrm>
        </p:spPr>
        <p:txBody>
          <a:bodyPr/>
          <a:lstStyle>
            <a:lvl1pPr>
              <a:defRPr sz="2400" b="0" i="0">
                <a:solidFill>
                  <a:schemeClr val="tx1"/>
                </a:solidFill>
                <a:latin typeface="Girl Scout Text Book"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2" name="Text Placeholder 65">
            <a:extLst>
              <a:ext uri="{FF2B5EF4-FFF2-40B4-BE49-F238E27FC236}">
                <a16:creationId xmlns:a16="http://schemas.microsoft.com/office/drawing/2014/main" id="{031C4493-8A76-764D-A7BC-8DBB97E0EECB}"/>
              </a:ext>
            </a:extLst>
          </p:cNvPr>
          <p:cNvSpPr>
            <a:spLocks noGrp="1"/>
          </p:cNvSpPr>
          <p:nvPr>
            <p:ph type="body" sz="quarter" idx="14" hasCustomPrompt="1"/>
          </p:nvPr>
        </p:nvSpPr>
        <p:spPr>
          <a:xfrm>
            <a:off x="6223000" y="2715939"/>
            <a:ext cx="5638800" cy="3532463"/>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24213E13-FE2F-AC4E-AE58-890099A2A408}"/>
              </a:ext>
            </a:extLst>
          </p:cNvPr>
          <p:cNvSpPr>
            <a:spLocks noGrp="1"/>
          </p:cNvSpPr>
          <p:nvPr>
            <p:ph type="body" sz="quarter" idx="15" hasCustomPrompt="1"/>
          </p:nvPr>
        </p:nvSpPr>
        <p:spPr>
          <a:xfrm>
            <a:off x="6223000" y="1475877"/>
            <a:ext cx="5638800" cy="1235241"/>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891F47CE-14A2-DE44-8702-2FF261E7ADA1}"/>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Text Book" panose="02020003000000000000" pitchFamily="18" charset="0"/>
              </a:rPr>
              <a:t>Editable Slide Elements:</a:t>
            </a: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Left 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Arch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dirty="0">
                <a:solidFill>
                  <a:srgbClr val="808080"/>
                </a:solidFill>
                <a:latin typeface="Girl Scout Text Book" panose="02020003000000000000" pitchFamily="18" charset="0"/>
              </a:rPr>
              <a:t>Use crop tool to fit image to shape.</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algn="l"/>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Slide Paragraph Header</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Bold</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Bottom</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algn="l"/>
            <a:r>
              <a:rPr lang="en-US" sz="1067" b="0" i="0" dirty="0">
                <a:solidFill>
                  <a:srgbClr val="808080"/>
                </a:solidFill>
                <a:latin typeface="Girl Scout Text Book" panose="02020003000000000000" pitchFamily="18" charset="0"/>
              </a:rPr>
              <a:t>Body Copy</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Size: 13.5 pts</a:t>
            </a:r>
          </a:p>
          <a:p>
            <a:pPr marL="259074"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Text Book" panose="02020003000000000000" pitchFamily="18" charset="0"/>
              </a:rPr>
              <a:t>Horiz</a:t>
            </a:r>
            <a:r>
              <a:rPr lang="en-US" sz="1067" b="0" i="0" dirty="0">
                <a:solidFill>
                  <a:srgbClr val="808080"/>
                </a:solidFill>
                <a:latin typeface="Girl Scout Text Book"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Text Book" panose="02020003000000000000" pitchFamily="18" charset="0"/>
              </a:rPr>
              <a:t>Vert.: Top</a:t>
            </a: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Text Book" panose="02020003000000000000" pitchFamily="18" charset="0"/>
            </a:endParaRPr>
          </a:p>
        </p:txBody>
      </p:sp>
    </p:spTree>
    <p:extLst>
      <p:ext uri="{BB962C8B-B14F-4D97-AF65-F5344CB8AC3E}">
        <p14:creationId xmlns:p14="http://schemas.microsoft.com/office/powerpoint/2010/main" val="2422405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Only Slide | Vertical Split-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2" name="TextBox 11">
            <a:extLst>
              <a:ext uri="{FF2B5EF4-FFF2-40B4-BE49-F238E27FC236}">
                <a16:creationId xmlns:a16="http://schemas.microsoft.com/office/drawing/2014/main" id="{5230509E-8FCF-3844-8B50-C8E35AB0C534}"/>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a:t>
            </a:r>
            <a:r>
              <a:rPr lang="en-US" sz="1067" b="0" i="0" dirty="0" err="1">
                <a:solidFill>
                  <a:srgbClr val="808080"/>
                </a:solidFill>
                <a:latin typeface="Girl Scout Display Light" panose="02020003000000000000" pitchFamily="18" charset="0"/>
              </a:rPr>
              <a:t>MIddle</a:t>
            </a:r>
            <a:endParaRPr lang="en-US" sz="1067" b="0" i="0" dirty="0">
              <a:solidFill>
                <a:srgbClr val="808080"/>
              </a:solidFill>
              <a:latin typeface="Girl Scout Display Light" panose="02020003000000000000" pitchFamily="18" charset="0"/>
            </a:endParaRP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tx1"/>
                </a:solidFill>
                <a:latin typeface="Girl Scout Text Book" panose="02020003000000000000" pitchFamily="18" charset="0"/>
              </a:defRPr>
            </a:lvl1pPr>
            <a:lvl2pPr algn="ctr">
              <a:lnSpc>
                <a:spcPct val="100000"/>
              </a:lnSpc>
              <a:defRPr sz="2400" b="0" i="0">
                <a:solidFill>
                  <a:schemeClr val="tx1"/>
                </a:solidFill>
                <a:latin typeface="Girl Scout Text Book" panose="02020003000000000000" pitchFamily="18" charset="0"/>
              </a:defRPr>
            </a:lvl2pPr>
            <a:lvl3pPr algn="ctr">
              <a:lnSpc>
                <a:spcPct val="100000"/>
              </a:lnSpc>
              <a:defRPr sz="2400" b="0" i="0">
                <a:solidFill>
                  <a:schemeClr val="tx1"/>
                </a:solidFill>
                <a:latin typeface="Girl Scout Text Book" panose="02020003000000000000" pitchFamily="18" charset="0"/>
              </a:defRPr>
            </a:lvl3pPr>
            <a:lvl4pPr algn="ctr">
              <a:lnSpc>
                <a:spcPct val="100000"/>
              </a:lnSpc>
              <a:defRPr sz="2400" b="0" i="0">
                <a:solidFill>
                  <a:schemeClr val="tx1"/>
                </a:solidFill>
                <a:latin typeface="Girl Scout Text Book" panose="02020003000000000000" pitchFamily="18" charset="0"/>
              </a:defRPr>
            </a:lvl4pPr>
            <a:lvl5pPr algn="ctr">
              <a:lnSpc>
                <a:spcPct val="100000"/>
              </a:lnSpc>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515466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tx1"/>
                </a:solidFill>
                <a:latin typeface="Girl Scout Text Book" panose="02020003000000000000" pitchFamily="18" charset="0"/>
              </a:defRPr>
            </a:lvl1pPr>
            <a:lvl2pPr algn="ctr">
              <a:lnSpc>
                <a:spcPct val="100000"/>
              </a:lnSpc>
              <a:defRPr sz="2400" b="0" i="0">
                <a:solidFill>
                  <a:schemeClr val="tx1"/>
                </a:solidFill>
                <a:latin typeface="Girl Scout Text Book" panose="02020003000000000000" pitchFamily="18" charset="0"/>
              </a:defRPr>
            </a:lvl2pPr>
            <a:lvl3pPr algn="ctr">
              <a:lnSpc>
                <a:spcPct val="100000"/>
              </a:lnSpc>
              <a:defRPr sz="2400" b="0" i="0">
                <a:solidFill>
                  <a:schemeClr val="tx1"/>
                </a:solidFill>
                <a:latin typeface="Girl Scout Text Book" panose="02020003000000000000" pitchFamily="18" charset="0"/>
              </a:defRPr>
            </a:lvl3pPr>
            <a:lvl4pPr algn="ctr">
              <a:lnSpc>
                <a:spcPct val="100000"/>
              </a:lnSpc>
              <a:defRPr sz="2400" b="0" i="0">
                <a:solidFill>
                  <a:schemeClr val="tx1"/>
                </a:solidFill>
                <a:latin typeface="Girl Scout Text Book" panose="02020003000000000000" pitchFamily="18" charset="0"/>
              </a:defRPr>
            </a:lvl4pPr>
            <a:lvl5pPr algn="ctr">
              <a:lnSpc>
                <a:spcPct val="100000"/>
              </a:lnSpc>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3" name="TextBox 12">
            <a:extLst>
              <a:ext uri="{FF2B5EF4-FFF2-40B4-BE49-F238E27FC236}">
                <a16:creationId xmlns:a16="http://schemas.microsoft.com/office/drawing/2014/main" id="{5938B671-844C-9844-92A4-F227D1F9297A}"/>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a:t>
            </a:r>
            <a:r>
              <a:rPr lang="en-US" sz="1067" b="0" i="0" dirty="0" err="1">
                <a:solidFill>
                  <a:srgbClr val="808080"/>
                </a:solidFill>
                <a:latin typeface="Girl Scout Display Light" panose="02020003000000000000" pitchFamily="18" charset="0"/>
              </a:rPr>
              <a:t>MIddle</a:t>
            </a:r>
            <a:endParaRPr lang="en-US" sz="1067" b="0" i="0" dirty="0">
              <a:solidFill>
                <a:srgbClr val="808080"/>
              </a:solidFill>
              <a:latin typeface="Girl Scout Display Light" panose="02020003000000000000" pitchFamily="18" charset="0"/>
            </a:endParaRP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Tree>
    <p:extLst>
      <p:ext uri="{BB962C8B-B14F-4D97-AF65-F5344CB8AC3E}">
        <p14:creationId xmlns:p14="http://schemas.microsoft.com/office/powerpoint/2010/main" val="203953253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Only Slide | Vertical Split-3">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dirty="0">
                <a:solidFill>
                  <a:srgbClr val="808080"/>
                </a:solidFill>
                <a:latin typeface="Girl Scout Display Light" panose="02020003000000000000"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3" name="TextBox 12">
            <a:extLst>
              <a:ext uri="{FF2B5EF4-FFF2-40B4-BE49-F238E27FC236}">
                <a16:creationId xmlns:a16="http://schemas.microsoft.com/office/drawing/2014/main" id="{18AFC4E6-3C61-BA42-B85C-25F4176F0A40}"/>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dirty="0">
                <a:solidFill>
                  <a:srgbClr val="808080"/>
                </a:solidFill>
                <a:latin typeface="Girl Scout Display Light" panose="02020003000000000000" pitchFamily="18" charset="0"/>
              </a:rPr>
              <a:t>Editable Slide Elements:</a:t>
            </a: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Presentation Section Name</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10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Left</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Top</a:t>
            </a:r>
          </a:p>
          <a:p>
            <a:pPr algn="l"/>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Left-side Slide Header</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Display Light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24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a:t>
            </a:r>
            <a:r>
              <a:rPr lang="en-US" sz="1067" b="0" i="0" dirty="0" err="1">
                <a:solidFill>
                  <a:srgbClr val="808080"/>
                </a:solidFill>
                <a:latin typeface="Girl Scout Display Light" panose="02020003000000000000" pitchFamily="18" charset="0"/>
              </a:rPr>
              <a:t>MIddle</a:t>
            </a:r>
            <a:endParaRPr lang="en-US" sz="1067" b="0" i="0" dirty="0">
              <a:solidFill>
                <a:srgbClr val="808080"/>
              </a:solidFill>
              <a:latin typeface="Girl Scout Display Light" panose="02020003000000000000" pitchFamily="18" charset="0"/>
            </a:endParaRPr>
          </a:p>
          <a:p>
            <a:pPr marL="579095" lvl="1" indent="0" algn="l">
              <a:buFont typeface="Arial" panose="020B0604020202020204" pitchFamily="34" charset="0"/>
              <a:buNone/>
            </a:pPr>
            <a:endParaRPr lang="en-US" sz="1067" b="0" i="0" dirty="0">
              <a:solidFill>
                <a:srgbClr val="808080"/>
              </a:solidFill>
              <a:latin typeface="Girl Scout Display Light" panose="02020003000000000000" pitchFamily="18" charset="0"/>
            </a:endParaRPr>
          </a:p>
          <a:p>
            <a:pPr algn="l"/>
            <a:r>
              <a:rPr lang="en-US" sz="1067" b="0" i="0" dirty="0">
                <a:solidFill>
                  <a:srgbClr val="808080"/>
                </a:solidFill>
                <a:latin typeface="Girl Scout Display Light" panose="02020003000000000000" pitchFamily="18" charset="0"/>
              </a:rPr>
              <a:t>Right-side Body Copy</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Font: Girl Scout </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Weight: Text  Book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Color: Black</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Size: 18 pts</a:t>
            </a:r>
          </a:p>
          <a:p>
            <a:pPr marL="259074"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Alignment</a:t>
            </a:r>
          </a:p>
          <a:p>
            <a:pPr marL="716251" lvl="1" indent="-137157" algn="l">
              <a:buFont typeface="Arial" panose="020B0604020202020204" pitchFamily="34" charset="0"/>
              <a:buChar char="•"/>
            </a:pPr>
            <a:r>
              <a:rPr lang="en-US" sz="1067" b="0" i="0" dirty="0" err="1">
                <a:solidFill>
                  <a:srgbClr val="808080"/>
                </a:solidFill>
                <a:latin typeface="Girl Scout Display Light" panose="02020003000000000000" pitchFamily="18" charset="0"/>
              </a:rPr>
              <a:t>Horiz</a:t>
            </a:r>
            <a:r>
              <a:rPr lang="en-US" sz="1067" b="0" i="0" dirty="0">
                <a:solidFill>
                  <a:srgbClr val="808080"/>
                </a:solidFill>
                <a:latin typeface="Girl Scout Display Light" panose="02020003000000000000" pitchFamily="18" charset="0"/>
              </a:rPr>
              <a:t>.: Center</a:t>
            </a:r>
          </a:p>
          <a:p>
            <a:pPr marL="716251" lvl="1" indent="-137157" algn="l">
              <a:buFont typeface="Arial" panose="020B0604020202020204" pitchFamily="34" charset="0"/>
              <a:buChar char="•"/>
            </a:pPr>
            <a:r>
              <a:rPr lang="en-US" sz="1067" b="0" i="0" dirty="0">
                <a:solidFill>
                  <a:srgbClr val="808080"/>
                </a:solidFill>
                <a:latin typeface="Girl Scout Display Light" panose="02020003000000000000" pitchFamily="18" charset="0"/>
              </a:rPr>
              <a:t>Vert.: Middle</a:t>
            </a: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a:p>
            <a:pPr marL="716251" lvl="1" indent="-137157" algn="l">
              <a:buFont typeface="Arial" panose="020B0604020202020204" pitchFamily="34" charset="0"/>
              <a:buChar char="•"/>
            </a:pPr>
            <a:endParaRPr lang="en-US" sz="1067" b="0" i="0" dirty="0">
              <a:solidFill>
                <a:srgbClr val="808080"/>
              </a:solidFill>
              <a:latin typeface="Girl Scout Display Light" panose="02020003000000000000" pitchFamily="18" charset="0"/>
            </a:endParaRPr>
          </a:p>
        </p:txBody>
      </p:sp>
      <p:sp>
        <p:nvSpPr>
          <p:cNvPr id="12" name="Text Placeholder 65">
            <a:extLst>
              <a:ext uri="{FF2B5EF4-FFF2-40B4-BE49-F238E27FC236}">
                <a16:creationId xmlns:a16="http://schemas.microsoft.com/office/drawing/2014/main" id="{167D7FE2-CFF1-A94E-86FA-417EB6BF10DE}"/>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tx1"/>
                </a:solidFill>
                <a:latin typeface="Girl Scout Text Book" panose="02020003000000000000" pitchFamily="18" charset="0"/>
              </a:defRPr>
            </a:lvl1pPr>
            <a:lvl2pPr algn="ctr">
              <a:lnSpc>
                <a:spcPct val="100000"/>
              </a:lnSpc>
              <a:defRPr sz="2400" b="0" i="0">
                <a:solidFill>
                  <a:schemeClr val="tx1"/>
                </a:solidFill>
                <a:latin typeface="Girl Scout Text Book" panose="02020003000000000000" pitchFamily="18" charset="0"/>
              </a:defRPr>
            </a:lvl2pPr>
            <a:lvl3pPr algn="ctr">
              <a:lnSpc>
                <a:spcPct val="100000"/>
              </a:lnSpc>
              <a:defRPr sz="2400" b="0" i="0">
                <a:solidFill>
                  <a:schemeClr val="tx1"/>
                </a:solidFill>
                <a:latin typeface="Girl Scout Text Book" panose="02020003000000000000" pitchFamily="18" charset="0"/>
              </a:defRPr>
            </a:lvl3pPr>
            <a:lvl4pPr algn="ctr">
              <a:lnSpc>
                <a:spcPct val="100000"/>
              </a:lnSpc>
              <a:defRPr sz="2400" b="0" i="0">
                <a:solidFill>
                  <a:schemeClr val="tx1"/>
                </a:solidFill>
                <a:latin typeface="Girl Scout Text Book" panose="02020003000000000000" pitchFamily="18" charset="0"/>
              </a:defRPr>
            </a:lvl4pPr>
            <a:lvl5pPr algn="ctr">
              <a:lnSpc>
                <a:spcPct val="100000"/>
              </a:lnSpc>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74682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240175" y="228602"/>
            <a:ext cx="11734800" cy="766823"/>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228600" y="1360449"/>
            <a:ext cx="11734800" cy="45039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Girl Scout Text Book" panose="02020003000000000000"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4" name="TextBox 3">
            <a:extLst>
              <a:ext uri="{FF2B5EF4-FFF2-40B4-BE49-F238E27FC236}">
                <a16:creationId xmlns:a16="http://schemas.microsoft.com/office/drawing/2014/main" id="{6B21471B-E266-9D42-B85E-45D0FAD1350B}"/>
              </a:ext>
            </a:extLst>
          </p:cNvPr>
          <p:cNvSpPr txBox="1"/>
          <p:nvPr userDrawn="1"/>
        </p:nvSpPr>
        <p:spPr>
          <a:xfrm>
            <a:off x="5419899" y="6979924"/>
            <a:ext cx="1507375" cy="241069"/>
          </a:xfrm>
          <a:prstGeom prst="rect">
            <a:avLst/>
          </a:prstGeom>
          <a:noFill/>
          <a:ln>
            <a:noFill/>
          </a:ln>
        </p:spPr>
        <p:txBody>
          <a:bodyPr vert="horz" wrap="square" lIns="121920" tIns="60960" rIns="121920" bIns="60960" rtlCol="0" anchor="ctr">
            <a:noAutofit/>
          </a:bodyPr>
          <a:lstStyle/>
          <a:p>
            <a:pPr algn="ctr"/>
            <a:r>
              <a:rPr lang="en-US" sz="1067" b="0" i="0" dirty="0">
                <a:solidFill>
                  <a:schemeClr val="bg2"/>
                </a:solidFill>
                <a:latin typeface="Girl Scout Text Book" panose="02020003000000000000" pitchFamily="18" charset="0"/>
              </a:rPr>
              <a:t>5/27/21 Update</a:t>
            </a:r>
          </a:p>
        </p:txBody>
      </p:sp>
    </p:spTree>
    <p:extLst>
      <p:ext uri="{BB962C8B-B14F-4D97-AF65-F5344CB8AC3E}">
        <p14:creationId xmlns:p14="http://schemas.microsoft.com/office/powerpoint/2010/main" val="32426216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737" r:id="rId76"/>
    <p:sldLayoutId id="2147483738" r:id="rId77"/>
    <p:sldLayoutId id="2147483739" r:id="rId78"/>
    <p:sldLayoutId id="2147483740" r:id="rId79"/>
    <p:sldLayoutId id="2147483741" r:id="rId80"/>
    <p:sldLayoutId id="2147483742" r:id="rId81"/>
    <p:sldLayoutId id="2147483743" r:id="rId82"/>
    <p:sldLayoutId id="2147483744" r:id="rId83"/>
    <p:sldLayoutId id="2147483745" r:id="rId84"/>
    <p:sldLayoutId id="2147483746" r:id="rId85"/>
    <p:sldLayoutId id="2147483747" r:id="rId86"/>
    <p:sldLayoutId id="2147483748" r:id="rId87"/>
    <p:sldLayoutId id="2147483749" r:id="rId88"/>
    <p:sldLayoutId id="2147483750" r:id="rId89"/>
    <p:sldLayoutId id="2147483751" r:id="rId90"/>
    <p:sldLayoutId id="2147483752" r:id="rId91"/>
    <p:sldLayoutId id="2147483753" r:id="rId92"/>
    <p:sldLayoutId id="2147483754" r:id="rId93"/>
    <p:sldLayoutId id="2147483755" r:id="rId94"/>
    <p:sldLayoutId id="2147483756" r:id="rId95"/>
    <p:sldLayoutId id="2147483757" r:id="rId96"/>
    <p:sldLayoutId id="2147483758" r:id="rId97"/>
    <p:sldLayoutId id="2147483759" r:id="rId98"/>
    <p:sldLayoutId id="2147483760" r:id="rId99"/>
    <p:sldLayoutId id="2147483761" r:id="rId100"/>
    <p:sldLayoutId id="2147483762" r:id="rId101"/>
    <p:sldLayoutId id="2147483763" r:id="rId102"/>
    <p:sldLayoutId id="2147483764" r:id="rId103"/>
    <p:sldLayoutId id="2147483765" r:id="rId104"/>
    <p:sldLayoutId id="2147483766" r:id="rId105"/>
    <p:sldLayoutId id="2147483767" r:id="rId106"/>
    <p:sldLayoutId id="2147483768" r:id="rId107"/>
    <p:sldLayoutId id="2147483769" r:id="rId108"/>
    <p:sldLayoutId id="2147483770" r:id="rId109"/>
    <p:sldLayoutId id="2147483771" r:id="rId110"/>
    <p:sldLayoutId id="2147483772" r:id="rId111"/>
    <p:sldLayoutId id="2147483773" r:id="rId112"/>
    <p:sldLayoutId id="2147483774" r:id="rId113"/>
    <p:sldLayoutId id="2147483775" r:id="rId114"/>
    <p:sldLayoutId id="2147483776" r:id="rId115"/>
    <p:sldLayoutId id="2147483777" r:id="rId116"/>
    <p:sldLayoutId id="2147483778" r:id="rId117"/>
    <p:sldLayoutId id="2147483779" r:id="rId118"/>
    <p:sldLayoutId id="2147483780" r:id="rId119"/>
    <p:sldLayoutId id="2147483781" r:id="rId120"/>
    <p:sldLayoutId id="2147483782" r:id="rId121"/>
    <p:sldLayoutId id="2147483783" r:id="rId122"/>
    <p:sldLayoutId id="2147483784" r:id="rId123"/>
    <p:sldLayoutId id="2147483785" r:id="rId124"/>
    <p:sldLayoutId id="2147483786" r:id="rId125"/>
    <p:sldLayoutId id="2147483787" r:id="rId126"/>
    <p:sldLayoutId id="2147483788" r:id="rId127"/>
    <p:sldLayoutId id="2147483789" r:id="rId128"/>
    <p:sldLayoutId id="2147483790" r:id="rId129"/>
    <p:sldLayoutId id="2147483791" r:id="rId130"/>
    <p:sldLayoutId id="2147483792" r:id="rId131"/>
    <p:sldLayoutId id="2147483793" r:id="rId132"/>
    <p:sldLayoutId id="2147483794" r:id="rId133"/>
    <p:sldLayoutId id="2147483795" r:id="rId134"/>
    <p:sldLayoutId id="2147483796" r:id="rId135"/>
    <p:sldLayoutId id="2147483797" r:id="rId136"/>
    <p:sldLayoutId id="2147483798" r:id="rId137"/>
    <p:sldLayoutId id="2147483799" r:id="rId138"/>
    <p:sldLayoutId id="2147483800" r:id="rId139"/>
    <p:sldLayoutId id="2147483801" r:id="rId140"/>
    <p:sldLayoutId id="2147483802" r:id="rId141"/>
    <p:sldLayoutId id="2147483803" r:id="rId142"/>
    <p:sldLayoutId id="2147483804" r:id="rId143"/>
    <p:sldLayoutId id="2147483805" r:id="rId144"/>
    <p:sldLayoutId id="2147483806" r:id="rId145"/>
    <p:sldLayoutId id="2147483807" r:id="rId146"/>
    <p:sldLayoutId id="2147483808" r:id="rId147"/>
    <p:sldLayoutId id="2147483809" r:id="rId148"/>
    <p:sldLayoutId id="2147483810" r:id="rId149"/>
    <p:sldLayoutId id="2147483811" r:id="rId150"/>
    <p:sldLayoutId id="2147483812" r:id="rId151"/>
    <p:sldLayoutId id="2147483813" r:id="rId152"/>
    <p:sldLayoutId id="2147483814" r:id="rId153"/>
    <p:sldLayoutId id="2147483815" r:id="rId154"/>
    <p:sldLayoutId id="2147483816" r:id="rId155"/>
    <p:sldLayoutId id="2147483817" r:id="rId156"/>
    <p:sldLayoutId id="2147483818" r:id="rId157"/>
    <p:sldLayoutId id="2147483819" r:id="rId158"/>
    <p:sldLayoutId id="2147483820" r:id="rId159"/>
    <p:sldLayoutId id="2147483821" r:id="rId160"/>
    <p:sldLayoutId id="2147483822" r:id="rId161"/>
  </p:sldLayoutIdLst>
  <p:transition>
    <p:fade/>
  </p:transition>
  <p:hf hdr="0" dt="0"/>
  <p:txStyles>
    <p:titleStyle>
      <a:lvl1pPr algn="l" defTabSz="914354" rtl="0" eaLnBrk="1" latinLnBrk="0" hangingPunct="1">
        <a:lnSpc>
          <a:spcPct val="90000"/>
        </a:lnSpc>
        <a:spcBef>
          <a:spcPct val="0"/>
        </a:spcBef>
        <a:buNone/>
        <a:defRPr sz="2300" b="0" i="0" kern="1200">
          <a:solidFill>
            <a:schemeClr val="tx1"/>
          </a:solidFill>
          <a:latin typeface="Girl Scout Text Book" panose="02020003000000000000" pitchFamily="18" charset="0"/>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b="0" i="0" kern="1200">
          <a:solidFill>
            <a:schemeClr val="tx1"/>
          </a:solidFill>
          <a:latin typeface="Girl Scout Text Book" panose="02020003000000000000" pitchFamily="18"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b="0" i="0" kern="1200">
          <a:solidFill>
            <a:schemeClr val="tx1"/>
          </a:solidFill>
          <a:latin typeface="Girl Scout Text Book" panose="02020003000000000000" pitchFamily="18" charset="0"/>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b="0" i="0" kern="1200">
          <a:solidFill>
            <a:schemeClr val="tx1"/>
          </a:solidFill>
          <a:latin typeface="Girl Scout Text Book" panose="02020003000000000000" pitchFamily="18" charset="0"/>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b="0" i="0" kern="1200">
          <a:solidFill>
            <a:schemeClr val="tx1"/>
          </a:solidFill>
          <a:latin typeface="Girl Scout Text Book" panose="02020003000000000000" pitchFamily="18" charset="0"/>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b="0" i="0" kern="1200">
          <a:solidFill>
            <a:schemeClr val="tx1"/>
          </a:solidFill>
          <a:latin typeface="Girl Scout Text Book" panose="02020003000000000000" pitchFamily="18"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F26B43"/>
          </p15:clr>
        </p15:guide>
        <p15:guide id="2" pos="2880">
          <p15:clr>
            <a:srgbClr val="FDE53C"/>
          </p15:clr>
        </p15:guide>
        <p15:guide id="3" pos="5640">
          <p15:clr>
            <a:srgbClr val="F26B43"/>
          </p15:clr>
        </p15:guide>
        <p15:guide id="4" orient="horz" pos="1620">
          <p15:clr>
            <a:srgbClr val="FDE53C"/>
          </p15:clr>
        </p15:guide>
        <p15:guide id="5" orient="horz" pos="108">
          <p15:clr>
            <a:srgbClr val="F26B43"/>
          </p15:clr>
        </p15:guide>
        <p15:guide id="6" orient="horz" pos="3132">
          <p15:clr>
            <a:srgbClr val="F26B43"/>
          </p15:clr>
        </p15:guide>
        <p15:guide id="7" pos="2928">
          <p15:clr>
            <a:srgbClr val="F26B43"/>
          </p15:clr>
        </p15:guide>
        <p15:guide id="8" pos="2832">
          <p15:clr>
            <a:srgbClr val="F26B43"/>
          </p15:clr>
        </p15:guide>
        <p15:guide id="9" orient="horz" pos="432">
          <p15:clr>
            <a:srgbClr val="F26B43"/>
          </p15:clr>
        </p15:guide>
        <p15:guide id="10" orient="horz" pos="2808">
          <p15:clr>
            <a:srgbClr val="F26B43"/>
          </p15:clr>
        </p15:guide>
        <p15:guide id="11" pos="4320">
          <p15:clr>
            <a:srgbClr val="FDE53C"/>
          </p15:clr>
        </p15:guide>
        <p15:guide id="12" pos="1440">
          <p15:clr>
            <a:srgbClr val="FDE53C"/>
          </p15:clr>
        </p15:guide>
        <p15:guide id="13" pos="216">
          <p15:clr>
            <a:srgbClr val="F26B43"/>
          </p15:clr>
        </p15:guide>
        <p15:guide id="14" pos="4272">
          <p15:clr>
            <a:srgbClr val="F26B43"/>
          </p15:clr>
        </p15:guide>
        <p15:guide id="15" pos="4368">
          <p15:clr>
            <a:srgbClr val="F26B43"/>
          </p15:clr>
        </p15:guide>
        <p15:guide id="16" pos="5598">
          <p15:clr>
            <a:srgbClr val="F26B43"/>
          </p15:clr>
        </p15:guide>
        <p15:guide id="17" pos="2784">
          <p15:clr>
            <a:srgbClr val="F26B43"/>
          </p15:clr>
        </p15:guide>
        <p15:guide id="18" pos="1488">
          <p15:clr>
            <a:srgbClr val="F26B43"/>
          </p15:clr>
        </p15:guide>
        <p15:guide id="19" pos="1392">
          <p15:clr>
            <a:srgbClr val="F26B43"/>
          </p15:clr>
        </p15:guide>
        <p15:guide id="20" pos="168">
          <p15:clr>
            <a:srgbClr val="F26B43"/>
          </p15:clr>
        </p15:guide>
        <p15:guide id="21" orient="horz" pos="1566">
          <p15:clr>
            <a:srgbClr val="F26B43"/>
          </p15:clr>
        </p15:guide>
        <p15:guide id="22" orient="horz" pos="162">
          <p15:clr>
            <a:srgbClr val="F26B43"/>
          </p15:clr>
        </p15:guide>
        <p15:guide id="23" orient="horz" pos="3078">
          <p15:clr>
            <a:srgbClr val="F26B43"/>
          </p15:clr>
        </p15:guide>
        <p15:guide id="24" orient="horz" pos="1674">
          <p15:clr>
            <a:srgbClr val="F26B43"/>
          </p15:clr>
        </p15:guide>
        <p15:guide id="25" orient="horz" pos="228">
          <p15:clr>
            <a:srgbClr val="F26B43"/>
          </p15:clr>
        </p15:guide>
        <p15:guide id="26" pos="5544">
          <p15:clr>
            <a:srgbClr val="F26B43"/>
          </p15:clr>
        </p15:guide>
        <p15:guide id="27" pos="2980">
          <p15:clr>
            <a:srgbClr val="F26B43"/>
          </p15:clr>
        </p15:guide>
        <p15:guide id="28" orient="horz" pos="30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46ECAE75-6265-8547-B673-74139A9A1917}"/>
              </a:ext>
            </a:extLst>
          </p:cNvPr>
          <p:cNvSpPr>
            <a:spLocks noGrp="1"/>
          </p:cNvSpPr>
          <p:nvPr>
            <p:ph type="sldNum" sz="quarter" idx="12"/>
          </p:nvPr>
        </p:nvSpPr>
        <p:spPr/>
        <p:txBody>
          <a:bodyPr/>
          <a:lstStyle/>
          <a:p>
            <a:fld id="{7691CCDB-B024-8747-B233-CAD1CBC7A901}" type="slidenum">
              <a:rPr lang="en-US" smtClean="0"/>
              <a:pPr/>
              <a:t>1</a:t>
            </a:fld>
            <a:endParaRPr lang="en-US"/>
          </a:p>
        </p:txBody>
      </p:sp>
      <p:sp>
        <p:nvSpPr>
          <p:cNvPr id="3" name="Text Placeholder 2">
            <a:extLst>
              <a:ext uri="{FF2B5EF4-FFF2-40B4-BE49-F238E27FC236}">
                <a16:creationId xmlns:a16="http://schemas.microsoft.com/office/drawing/2014/main" id="{9BABC679-BBB3-5C46-9305-BA6F5DEE986A}"/>
              </a:ext>
            </a:extLst>
          </p:cNvPr>
          <p:cNvSpPr>
            <a:spLocks noGrp="1"/>
          </p:cNvSpPr>
          <p:nvPr>
            <p:ph type="body" sz="quarter" idx="14"/>
          </p:nvPr>
        </p:nvSpPr>
        <p:spPr/>
        <p:txBody>
          <a:bodyPr/>
          <a:lstStyle/>
          <a:p>
            <a:r>
              <a:rPr lang="en-US" dirty="0"/>
              <a:t>Type here to enter a multi-line secondary paragraph or statement.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7" name="Footer Placeholder 16">
            <a:extLst>
              <a:ext uri="{FF2B5EF4-FFF2-40B4-BE49-F238E27FC236}">
                <a16:creationId xmlns:a16="http://schemas.microsoft.com/office/drawing/2014/main" id="{2EA75164-F3F1-284F-ADBA-E3702B0AE4C7}"/>
              </a:ext>
            </a:extLst>
          </p:cNvPr>
          <p:cNvSpPr>
            <a:spLocks noGrp="1"/>
          </p:cNvSpPr>
          <p:nvPr>
            <p:ph type="ftr" sz="quarter" idx="17"/>
          </p:nvPr>
        </p:nvSpPr>
        <p:spPr/>
        <p:txBody>
          <a:bodyPr/>
          <a:lstStyle/>
          <a:p>
            <a:r>
              <a:rPr lang="en-US"/>
              <a:t>©2021 Girl Scouts of the USA. All Rights Reserved.  Not for public distribution.</a:t>
            </a:r>
          </a:p>
        </p:txBody>
      </p:sp>
      <p:sp>
        <p:nvSpPr>
          <p:cNvPr id="5" name="Title 4">
            <a:extLst>
              <a:ext uri="{FF2B5EF4-FFF2-40B4-BE49-F238E27FC236}">
                <a16:creationId xmlns:a16="http://schemas.microsoft.com/office/drawing/2014/main" id="{0BFFAC78-B968-004A-9BC1-4E97E4282B5F}"/>
              </a:ext>
            </a:extLst>
          </p:cNvPr>
          <p:cNvSpPr>
            <a:spLocks noGrp="1"/>
          </p:cNvSpPr>
          <p:nvPr>
            <p:ph type="title"/>
          </p:nvPr>
        </p:nvSpPr>
        <p:spPr>
          <a:xfrm>
            <a:off x="228600" y="228601"/>
            <a:ext cx="11697825" cy="1048793"/>
          </a:xfrm>
        </p:spPr>
        <p:txBody>
          <a:bodyPr/>
          <a:lstStyle/>
          <a:p>
            <a:r>
              <a:rPr lang="en-US" dirty="0"/>
              <a:t>2024 Fall Campaign</a:t>
            </a:r>
          </a:p>
        </p:txBody>
      </p:sp>
      <p:pic>
        <p:nvPicPr>
          <p:cNvPr id="10" name="Picture 9" descr="A group of children running in the woods&#10;&#10;Description automatically generated">
            <a:extLst>
              <a:ext uri="{FF2B5EF4-FFF2-40B4-BE49-F238E27FC236}">
                <a16:creationId xmlns:a16="http://schemas.microsoft.com/office/drawing/2014/main" id="{1EF98FA6-971E-DC82-BF24-31B1425A07E8}"/>
              </a:ext>
            </a:extLst>
          </p:cNvPr>
          <p:cNvPicPr>
            <a:picLocks noChangeAspect="1"/>
          </p:cNvPicPr>
          <p:nvPr/>
        </p:nvPicPr>
        <p:blipFill>
          <a:blip r:embed="rId3"/>
          <a:stretch>
            <a:fillRect/>
          </a:stretch>
        </p:blipFill>
        <p:spPr>
          <a:xfrm>
            <a:off x="0" y="1277393"/>
            <a:ext cx="12192000" cy="5352008"/>
          </a:xfrm>
          <a:prstGeom prst="rect">
            <a:avLst/>
          </a:prstGeom>
        </p:spPr>
      </p:pic>
    </p:spTree>
    <p:extLst>
      <p:ext uri="{BB962C8B-B14F-4D97-AF65-F5344CB8AC3E}">
        <p14:creationId xmlns:p14="http://schemas.microsoft.com/office/powerpoint/2010/main" val="4851671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950267-487A-3FDC-BFA8-60007E83F22E}"/>
              </a:ext>
            </a:extLst>
          </p:cNvPr>
          <p:cNvSpPr>
            <a:spLocks noGrp="1"/>
          </p:cNvSpPr>
          <p:nvPr>
            <p:ph type="sldNum" sz="quarter" idx="12"/>
          </p:nvPr>
        </p:nvSpPr>
        <p:spPr/>
        <p:txBody>
          <a:bodyPr/>
          <a:lstStyle/>
          <a:p>
            <a:fld id="{7691CCDB-B024-8747-B233-CAD1CBC7A901}" type="slidenum">
              <a:rPr lang="en-US" smtClean="0"/>
              <a:pPr/>
              <a:t>2</a:t>
            </a:fld>
            <a:endParaRPr lang="en-US"/>
          </a:p>
        </p:txBody>
      </p:sp>
      <p:sp>
        <p:nvSpPr>
          <p:cNvPr id="9" name="Text Placeholder 8">
            <a:extLst>
              <a:ext uri="{FF2B5EF4-FFF2-40B4-BE49-F238E27FC236}">
                <a16:creationId xmlns:a16="http://schemas.microsoft.com/office/drawing/2014/main" id="{21A1E21C-B95C-F1C4-93FA-6EF54CD3257E}"/>
              </a:ext>
            </a:extLst>
          </p:cNvPr>
          <p:cNvSpPr>
            <a:spLocks noGrp="1"/>
          </p:cNvSpPr>
          <p:nvPr>
            <p:ph type="body" sz="quarter" idx="14"/>
          </p:nvPr>
        </p:nvSpPr>
        <p:spPr>
          <a:xfrm>
            <a:off x="228600" y="1002891"/>
            <a:ext cx="11734800" cy="5245512"/>
          </a:xfrm>
        </p:spPr>
        <p:txBody>
          <a:bodyPr>
            <a:normAutofit/>
          </a:bodyPr>
          <a:lstStyle/>
          <a:p>
            <a:pPr marL="742950" marR="0" lvl="1" indent="-285750">
              <a:spcBef>
                <a:spcPts val="0"/>
              </a:spcBef>
              <a:spcAft>
                <a:spcPts val="0"/>
              </a:spcAft>
              <a:buFont typeface="Courier New" panose="02070309020205020404" pitchFamily="49" charset="0"/>
              <a:buChar char="o"/>
            </a:pPr>
            <a:r>
              <a:rPr lang="en-US" sz="2800" b="1" dirty="0">
                <a:effectLst/>
                <a:latin typeface="Palatino Linotype" panose="02040502050505030304" pitchFamily="18" charset="0"/>
                <a:ea typeface="Times New Roman" panose="02020603050405020304" pitchFamily="18" charset="0"/>
              </a:rPr>
              <a:t>Camp Property Drawing: </a:t>
            </a:r>
            <a:r>
              <a:rPr lang="en-US" sz="2800" dirty="0">
                <a:effectLst/>
                <a:latin typeface="Palatino Linotype" panose="02040502050505030304" pitchFamily="18" charset="0"/>
                <a:ea typeface="Times New Roman" panose="02020603050405020304" pitchFamily="18" charset="0"/>
              </a:rPr>
              <a:t>Viable troops (troops with at least 5 girls/3 girls for CSA troops and 2 leaders) will be entered into a drawing to win a 1-night stay at any of GSWO camp properties (up to $110 value)</a:t>
            </a:r>
          </a:p>
          <a:p>
            <a:pPr marL="742950" marR="0" lvl="1" indent="-285750">
              <a:spcBef>
                <a:spcPts val="0"/>
              </a:spcBef>
              <a:spcAft>
                <a:spcPts val="0"/>
              </a:spcAft>
              <a:buFont typeface="Courier New" panose="02070309020205020404" pitchFamily="49" charset="0"/>
              <a:buChar char="o"/>
            </a:pPr>
            <a:r>
              <a:rPr lang="en-US" sz="2800" b="1" dirty="0">
                <a:solidFill>
                  <a:srgbClr val="000000"/>
                </a:solidFill>
                <a:effectLst/>
                <a:latin typeface="Palatino Linotype" panose="02040502050505030304" pitchFamily="18" charset="0"/>
                <a:ea typeface="Times New Roman" panose="02020603050405020304" pitchFamily="18" charset="0"/>
              </a:rPr>
              <a:t>Digital Dough Drawing:  </a:t>
            </a:r>
            <a:r>
              <a:rPr lang="en-US" sz="2800" dirty="0">
                <a:solidFill>
                  <a:srgbClr val="000000"/>
                </a:solidFill>
                <a:effectLst/>
                <a:latin typeface="Palatino Linotype" panose="02040502050505030304" pitchFamily="18" charset="0"/>
                <a:ea typeface="Times New Roman" panose="02020603050405020304" pitchFamily="18" charset="0"/>
              </a:rPr>
              <a:t>Individual Registered Girl Scouts will be entered into a drawing to win $20 in digital dough .</a:t>
            </a:r>
            <a:endParaRPr lang="en-US" sz="2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800" b="1" dirty="0">
                <a:solidFill>
                  <a:srgbClr val="000000"/>
                </a:solidFill>
                <a:effectLst/>
                <a:latin typeface="Palatino Linotype" panose="02040502050505030304" pitchFamily="18" charset="0"/>
                <a:ea typeface="Times New Roman" panose="02020603050405020304" pitchFamily="18" charset="0"/>
              </a:rPr>
              <a:t>Service Unit Funds: </a:t>
            </a:r>
            <a:r>
              <a:rPr lang="en-US" sz="2800" dirty="0">
                <a:solidFill>
                  <a:srgbClr val="000000"/>
                </a:solidFill>
                <a:effectLst/>
                <a:latin typeface="Palatino Linotype" panose="02040502050505030304" pitchFamily="18" charset="0"/>
                <a:ea typeface="Times New Roman" panose="02020603050405020304" pitchFamily="18" charset="0"/>
              </a:rPr>
              <a:t>Service Unit that meets their on-time goal (9-30 girl renewal) will get $50 deposited in their troop account. </a:t>
            </a:r>
            <a:r>
              <a:rPr lang="en-US" sz="2800" i="1" dirty="0">
                <a:solidFill>
                  <a:srgbClr val="000000"/>
                </a:solidFill>
                <a:effectLst/>
                <a:latin typeface="Palatino Linotype" panose="02040502050505030304" pitchFamily="18" charset="0"/>
                <a:ea typeface="Times New Roman" panose="02020603050405020304" pitchFamily="18" charset="0"/>
              </a:rPr>
              <a:t> Service units must have their end-of-year finance report completed.</a:t>
            </a:r>
          </a:p>
          <a:p>
            <a:pPr marL="457200" marR="0" lvl="1" indent="0">
              <a:spcBef>
                <a:spcPts val="0"/>
              </a:spcBef>
              <a:spcAft>
                <a:spcPts val="0"/>
              </a:spcAft>
              <a:buNone/>
            </a:pPr>
            <a:endParaRPr lang="en-US" sz="2800" i="1" dirty="0">
              <a:solidFill>
                <a:srgbClr val="000000"/>
              </a:solidFill>
              <a:latin typeface="Palatino Linotype" panose="02040502050505030304" pitchFamily="18" charset="0"/>
              <a:ea typeface="Calibri" panose="020F0502020204030204" pitchFamily="34" charset="0"/>
            </a:endParaRPr>
          </a:p>
          <a:p>
            <a:pPr marL="457200" lvl="1" indent="0" algn="ctr">
              <a:spcBef>
                <a:spcPts val="0"/>
              </a:spcBef>
              <a:buNone/>
            </a:pPr>
            <a:r>
              <a:rPr lang="en-US" sz="2800" b="1" dirty="0">
                <a:effectLst/>
                <a:latin typeface="Palatino Linotype" panose="02040502050505030304" pitchFamily="18" charset="0"/>
                <a:ea typeface="Times New Roman" panose="02020603050405020304" pitchFamily="18" charset="0"/>
              </a:rPr>
              <a:t>Incentives deadline Sept 30 </a:t>
            </a:r>
            <a:endParaRPr lang="en-US" sz="2800" b="1" dirty="0">
              <a:effectLst/>
              <a:latin typeface="Calibri" panose="020F0502020204030204" pitchFamily="34" charset="0"/>
              <a:ea typeface="Calibri" panose="020F0502020204030204" pitchFamily="34" charset="0"/>
            </a:endParaRPr>
          </a:p>
          <a:p>
            <a:pPr marL="457200" marR="0" lvl="1"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p:txBody>
      </p:sp>
      <p:sp>
        <p:nvSpPr>
          <p:cNvPr id="6" name="Footer Placeholder 5">
            <a:extLst>
              <a:ext uri="{FF2B5EF4-FFF2-40B4-BE49-F238E27FC236}">
                <a16:creationId xmlns:a16="http://schemas.microsoft.com/office/drawing/2014/main" id="{18F69E4E-9D7A-AB67-0C89-508CEE8B26C2}"/>
              </a:ext>
            </a:extLst>
          </p:cNvPr>
          <p:cNvSpPr>
            <a:spLocks noGrp="1"/>
          </p:cNvSpPr>
          <p:nvPr>
            <p:ph type="ftr" sz="quarter" idx="19"/>
          </p:nvPr>
        </p:nvSpPr>
        <p:spPr/>
        <p:txBody>
          <a:bodyPr/>
          <a:lstStyle/>
          <a:p>
            <a:r>
              <a:rPr lang="en-US"/>
              <a:t>©2021 Girl Scouts of the USA. All Rights Reserved.  Not for public distribution.</a:t>
            </a:r>
          </a:p>
        </p:txBody>
      </p:sp>
      <p:sp>
        <p:nvSpPr>
          <p:cNvPr id="8" name="Title 7">
            <a:extLst>
              <a:ext uri="{FF2B5EF4-FFF2-40B4-BE49-F238E27FC236}">
                <a16:creationId xmlns:a16="http://schemas.microsoft.com/office/drawing/2014/main" id="{8E55C256-A422-D1FF-BD87-C1076DA14B64}"/>
              </a:ext>
            </a:extLst>
          </p:cNvPr>
          <p:cNvSpPr>
            <a:spLocks noGrp="1"/>
          </p:cNvSpPr>
          <p:nvPr>
            <p:ph type="title"/>
          </p:nvPr>
        </p:nvSpPr>
        <p:spPr/>
        <p:txBody>
          <a:bodyPr/>
          <a:lstStyle/>
          <a:p>
            <a:pPr algn="ctr"/>
            <a:r>
              <a:rPr lang="en-US" sz="4000" b="1" dirty="0"/>
              <a:t>Ontime Incentives</a:t>
            </a:r>
          </a:p>
        </p:txBody>
      </p:sp>
    </p:spTree>
    <p:extLst>
      <p:ext uri="{BB962C8B-B14F-4D97-AF65-F5344CB8AC3E}">
        <p14:creationId xmlns:p14="http://schemas.microsoft.com/office/powerpoint/2010/main" val="24570986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D0777C-8610-3217-59F3-687519D87A95}"/>
              </a:ext>
            </a:extLst>
          </p:cNvPr>
          <p:cNvSpPr>
            <a:spLocks noGrp="1"/>
          </p:cNvSpPr>
          <p:nvPr>
            <p:ph type="sldNum" sz="quarter" idx="12"/>
          </p:nvPr>
        </p:nvSpPr>
        <p:spPr/>
        <p:txBody>
          <a:bodyPr/>
          <a:lstStyle/>
          <a:p>
            <a:fld id="{7691CCDB-B024-8747-B233-CAD1CBC7A901}" type="slidenum">
              <a:rPr lang="en-US" smtClean="0"/>
              <a:pPr/>
              <a:t>3</a:t>
            </a:fld>
            <a:endParaRPr lang="en-US"/>
          </a:p>
        </p:txBody>
      </p:sp>
      <p:sp>
        <p:nvSpPr>
          <p:cNvPr id="9" name="Title 8">
            <a:extLst>
              <a:ext uri="{FF2B5EF4-FFF2-40B4-BE49-F238E27FC236}">
                <a16:creationId xmlns:a16="http://schemas.microsoft.com/office/drawing/2014/main" id="{65517568-3426-6BBC-268F-75FBBC9E4262}"/>
              </a:ext>
            </a:extLst>
          </p:cNvPr>
          <p:cNvSpPr>
            <a:spLocks noGrp="1"/>
          </p:cNvSpPr>
          <p:nvPr>
            <p:ph type="title"/>
          </p:nvPr>
        </p:nvSpPr>
        <p:spPr/>
        <p:txBody>
          <a:bodyPr/>
          <a:lstStyle/>
          <a:p>
            <a:pPr algn="ctr"/>
            <a:r>
              <a:rPr lang="en-US" b="1" dirty="0"/>
              <a:t>GIRL SCOUT SPIRIT WEEK</a:t>
            </a:r>
          </a:p>
        </p:txBody>
      </p:sp>
      <p:sp>
        <p:nvSpPr>
          <p:cNvPr id="10" name="Text Placeholder 9">
            <a:extLst>
              <a:ext uri="{FF2B5EF4-FFF2-40B4-BE49-F238E27FC236}">
                <a16:creationId xmlns:a16="http://schemas.microsoft.com/office/drawing/2014/main" id="{B4771083-EE64-ADB4-2DD5-6F9CBD766114}"/>
              </a:ext>
            </a:extLst>
          </p:cNvPr>
          <p:cNvSpPr>
            <a:spLocks noGrp="1"/>
          </p:cNvSpPr>
          <p:nvPr>
            <p:ph type="body" sz="quarter" idx="14"/>
          </p:nvPr>
        </p:nvSpPr>
        <p:spPr>
          <a:xfrm>
            <a:off x="228602" y="816077"/>
            <a:ext cx="11746375" cy="5813325"/>
          </a:xfrm>
        </p:spPr>
        <p:txBody>
          <a:bodyPr>
            <a:normAutofit fontScale="92500" lnSpcReduction="10000"/>
          </a:bodyPr>
          <a:lstStyle/>
          <a:p>
            <a:r>
              <a:rPr lang="en-US" b="1" dirty="0"/>
              <a:t>Monday October 2</a:t>
            </a:r>
            <a:r>
              <a:rPr lang="en-US" b="1" baseline="30000" dirty="0"/>
              <a:t>nd   </a:t>
            </a:r>
          </a:p>
          <a:p>
            <a:r>
              <a:rPr lang="en-US" b="1" dirty="0"/>
              <a:t>Green and Bling: </a:t>
            </a:r>
            <a:r>
              <a:rPr lang="en-US" dirty="0"/>
              <a:t>Represent Girl Scouts by wearing Girl Scout Green, add some Girl Scout Bling to your outfit just because you can!</a:t>
            </a:r>
          </a:p>
          <a:p>
            <a:endParaRPr lang="en-US" b="1" dirty="0"/>
          </a:p>
          <a:p>
            <a:r>
              <a:rPr lang="en-US" b="1" dirty="0"/>
              <a:t>Tuesday October 3</a:t>
            </a:r>
            <a:r>
              <a:rPr lang="en-US" b="1" baseline="30000" dirty="0"/>
              <a:t>rd  </a:t>
            </a:r>
          </a:p>
          <a:p>
            <a:r>
              <a:rPr lang="en-US" b="1" dirty="0"/>
              <a:t>Invite a Friend: </a:t>
            </a:r>
            <a:r>
              <a:rPr lang="en-US" dirty="0"/>
              <a:t>Introduce a New Friend to Girl Scouts.  Invite a friend to come to an event.  Make a sticker that says. “Ask Me About Girl Scouts” and wear it.  </a:t>
            </a:r>
          </a:p>
          <a:p>
            <a:endParaRPr lang="en-US" b="1" dirty="0"/>
          </a:p>
          <a:p>
            <a:r>
              <a:rPr lang="en-US" b="1" dirty="0"/>
              <a:t>Wednesday October 4</a:t>
            </a:r>
            <a:r>
              <a:rPr lang="en-US" b="1" baseline="30000" dirty="0"/>
              <a:t>th </a:t>
            </a:r>
          </a:p>
          <a:p>
            <a:r>
              <a:rPr lang="en-US" b="1" dirty="0"/>
              <a:t>SWAPS Day:   </a:t>
            </a:r>
            <a:r>
              <a:rPr lang="en-US" dirty="0"/>
              <a:t>Girl Scout Tradition is trading SWAPS (Special Whatchamacallits  Affectionally Pinned Somewhere).  Make SWAPS to share with others and tell them about the Girl Scout tradition.  Show off you collection of SWAPS by wearing them!</a:t>
            </a:r>
          </a:p>
          <a:p>
            <a:endParaRPr lang="en-US" b="1" dirty="0"/>
          </a:p>
          <a:p>
            <a:r>
              <a:rPr lang="en-US" b="1" dirty="0"/>
              <a:t>Thursday October 5</a:t>
            </a:r>
            <a:r>
              <a:rPr lang="en-US" b="1" baseline="30000" dirty="0"/>
              <a:t>th</a:t>
            </a:r>
          </a:p>
          <a:p>
            <a:r>
              <a:rPr lang="en-US" b="1" dirty="0"/>
              <a:t>Make the World A Better Place: </a:t>
            </a:r>
            <a:r>
              <a:rPr lang="en-US" dirty="0"/>
              <a:t>Girl Scouts are recognized not only by what she wears but how she acts.  Do a good deed today to make the world a better place.  </a:t>
            </a:r>
          </a:p>
          <a:p>
            <a:endParaRPr lang="en-US" dirty="0"/>
          </a:p>
          <a:p>
            <a:r>
              <a:rPr lang="en-US" b="1" dirty="0"/>
              <a:t>Friday October 6</a:t>
            </a:r>
            <a:r>
              <a:rPr lang="en-US" b="1" baseline="30000" dirty="0"/>
              <a:t>th</a:t>
            </a:r>
            <a:endParaRPr lang="en-US" b="1" dirty="0"/>
          </a:p>
          <a:p>
            <a:r>
              <a:rPr lang="en-US" b="1" dirty="0"/>
              <a:t>Girl Scout Spirit: </a:t>
            </a:r>
            <a:r>
              <a:rPr lang="en-US" dirty="0"/>
              <a:t>Show your Girl Scout Spirit by wearing your uniform or a Girl Scout shirt.</a:t>
            </a:r>
          </a:p>
        </p:txBody>
      </p:sp>
      <p:sp>
        <p:nvSpPr>
          <p:cNvPr id="5" name="Footer Placeholder 4">
            <a:extLst>
              <a:ext uri="{FF2B5EF4-FFF2-40B4-BE49-F238E27FC236}">
                <a16:creationId xmlns:a16="http://schemas.microsoft.com/office/drawing/2014/main" id="{87BAFE66-A936-6B41-FB0C-7E1DC5A24997}"/>
              </a:ext>
            </a:extLst>
          </p:cNvPr>
          <p:cNvSpPr>
            <a:spLocks noGrp="1"/>
          </p:cNvSpPr>
          <p:nvPr>
            <p:ph type="ftr" sz="quarter" idx="16"/>
          </p:nvPr>
        </p:nvSpPr>
        <p:spPr/>
        <p:txBody>
          <a:bodyPr/>
          <a:lstStyle/>
          <a:p>
            <a:r>
              <a:rPr lang="en-US"/>
              <a:t>©2021 Girl Scouts of the USA. All Rights Reserved.  Not for public distribution.</a:t>
            </a:r>
          </a:p>
        </p:txBody>
      </p:sp>
    </p:spTree>
    <p:extLst>
      <p:ext uri="{BB962C8B-B14F-4D97-AF65-F5344CB8AC3E}">
        <p14:creationId xmlns:p14="http://schemas.microsoft.com/office/powerpoint/2010/main" val="2942677194"/>
      </p:ext>
    </p:extLst>
  </p:cSld>
  <p:clrMapOvr>
    <a:masterClrMapping/>
  </p:clrMapOvr>
  <p:transition>
    <p:fade/>
  </p:transition>
</p:sld>
</file>

<file path=ppt/theme/theme1.xml><?xml version="1.0" encoding="utf-8"?>
<a:theme xmlns:a="http://schemas.openxmlformats.org/drawingml/2006/main" name="GS Green Theme">
  <a:themeElements>
    <a:clrScheme name="GS Green Theme Color">
      <a:dk1>
        <a:srgbClr val="000000"/>
      </a:dk1>
      <a:lt1>
        <a:srgbClr val="FEFFFF"/>
      </a:lt1>
      <a:dk2>
        <a:srgbClr val="D9D9D9"/>
      </a:dk2>
      <a:lt2>
        <a:srgbClr val="A8A8A8"/>
      </a:lt2>
      <a:accent1>
        <a:srgbClr val="D5F267"/>
      </a:accent1>
      <a:accent2>
        <a:srgbClr val="00B351"/>
      </a:accent2>
      <a:accent3>
        <a:srgbClr val="005640"/>
      </a:accent3>
      <a:accent4>
        <a:srgbClr val="FFFFFF"/>
      </a:accent4>
      <a:accent5>
        <a:srgbClr val="FFFFFF"/>
      </a:accent5>
      <a:accent6>
        <a:srgbClr val="FFFFFF"/>
      </a:accent6>
      <a:hlink>
        <a:srgbClr val="0072FF"/>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602</Words>
  <Application>Microsoft Office PowerPoint</Application>
  <PresentationFormat>Widescreen</PresentationFormat>
  <Paragraphs>39</Paragraphs>
  <Slides>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Arial</vt:lpstr>
      <vt:lpstr>Calibri</vt:lpstr>
      <vt:lpstr>Courier New</vt:lpstr>
      <vt:lpstr>Georgia</vt:lpstr>
      <vt:lpstr>Girl Scout Display Light</vt:lpstr>
      <vt:lpstr>Girl Scout Text Book</vt:lpstr>
      <vt:lpstr>Girl Scout Text Medium</vt:lpstr>
      <vt:lpstr>Palatino Linotype</vt:lpstr>
      <vt:lpstr>Symbol</vt:lpstr>
      <vt:lpstr>GS Green Theme</vt:lpstr>
      <vt:lpstr>2024 Fall Campaign</vt:lpstr>
      <vt:lpstr>Ontime Incentives</vt:lpstr>
      <vt:lpstr>GIRL SCOUT SPIRIT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Girl Scout Champion</dc:title>
  <dc:creator>Molly Daffner</dc:creator>
  <cp:lastModifiedBy>Lynn Bryan</cp:lastModifiedBy>
  <cp:revision>9</cp:revision>
  <dcterms:created xsi:type="dcterms:W3CDTF">2023-07-18T14:50:14Z</dcterms:created>
  <dcterms:modified xsi:type="dcterms:W3CDTF">2023-08-23T20:06:51Z</dcterms:modified>
</cp:coreProperties>
</file>